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4fca13c94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9fb4bc8d1429a"/>
  </p:sldMasterIdLst>
  <p:sldIdLst>
    <p:sldId xmlns:r="http://schemas.openxmlformats.org/officeDocument/2006/relationships" id="256" r:id="R2bb9881006634654"/>
    <p:sldId xmlns:r="http://schemas.openxmlformats.org/officeDocument/2006/relationships" id="257" r:id="R942e4d8955b6442e"/>
    <p:sldId xmlns:r="http://schemas.openxmlformats.org/officeDocument/2006/relationships" id="258" r:id="R5ba4cbe649644418"/>
    <p:sldId xmlns:r="http://schemas.openxmlformats.org/officeDocument/2006/relationships" id="259" r:id="Ra192cf10c1b240e6"/>
    <p:sldId xmlns:r="http://schemas.openxmlformats.org/officeDocument/2006/relationships" id="260" r:id="R69d7ec7b930a42f5"/>
    <p:sldId xmlns:r="http://schemas.openxmlformats.org/officeDocument/2006/relationships" id="261" r:id="R5c90d7198d9d446b"/>
    <p:sldId xmlns:r="http://schemas.openxmlformats.org/officeDocument/2006/relationships" id="262" r:id="R64804417125d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9fb4bc8d1429a" /><Relationship Type="http://schemas.openxmlformats.org/officeDocument/2006/relationships/slide" Target="/ppt/slides/slide1.xml" Id="R2bb9881006634654" /><Relationship Type="http://schemas.openxmlformats.org/officeDocument/2006/relationships/slide" Target="/ppt/slides/slide2.xml" Id="R942e4d8955b6442e" /><Relationship Type="http://schemas.openxmlformats.org/officeDocument/2006/relationships/slide" Target="/ppt/slides/slide3.xml" Id="R5ba4cbe649644418" /><Relationship Type="http://schemas.openxmlformats.org/officeDocument/2006/relationships/slide" Target="/ppt/slides/slide4.xml" Id="Ra192cf10c1b240e6" /><Relationship Type="http://schemas.openxmlformats.org/officeDocument/2006/relationships/slide" Target="/ppt/slides/slide5.xml" Id="R69d7ec7b930a42f5" /><Relationship Type="http://schemas.openxmlformats.org/officeDocument/2006/relationships/slide" Target="/ppt/slides/slide6.xml" Id="R5c90d7198d9d446b" /><Relationship Type="http://schemas.openxmlformats.org/officeDocument/2006/relationships/slide" Target="/ppt/slides/slide7.xml" Id="R64804417125d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ff01ef16c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55cddea05433c" /><Relationship Type="http://schemas.openxmlformats.org/officeDocument/2006/relationships/theme" Target="/ppt/slideMasters/theme/theme1.xml" Id="R0c4b0bb0922743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55cddea05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183b3239a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fb554c47f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124a37fca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116a366a9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e85819351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c1d194e1647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bb18f2610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