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3f9cbcc7c14f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566b93ea3844b4"/>
  </p:sldMasterIdLst>
  <p:sldIdLst>
    <p:sldId xmlns:r="http://schemas.openxmlformats.org/officeDocument/2006/relationships" id="256" r:id="Rf00577f0e0d5440f"/>
    <p:sldId xmlns:r="http://schemas.openxmlformats.org/officeDocument/2006/relationships" id="257" r:id="R7d4bbfb4cca74a83"/>
    <p:sldId xmlns:r="http://schemas.openxmlformats.org/officeDocument/2006/relationships" id="258" r:id="R8cf031dd0dab46f2"/>
    <p:sldId xmlns:r="http://schemas.openxmlformats.org/officeDocument/2006/relationships" id="259" r:id="Rdc0194e0639c49a7"/>
    <p:sldId xmlns:r="http://schemas.openxmlformats.org/officeDocument/2006/relationships" id="260" r:id="R3b974ff511e44d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566b93ea3844b4" /><Relationship Type="http://schemas.openxmlformats.org/officeDocument/2006/relationships/slide" Target="/ppt/slides/slide1.xml" Id="Rf00577f0e0d5440f" /><Relationship Type="http://schemas.openxmlformats.org/officeDocument/2006/relationships/slide" Target="/ppt/slides/slide2.xml" Id="R7d4bbfb4cca74a83" /><Relationship Type="http://schemas.openxmlformats.org/officeDocument/2006/relationships/slide" Target="/ppt/slides/slide3.xml" Id="R8cf031dd0dab46f2" /><Relationship Type="http://schemas.openxmlformats.org/officeDocument/2006/relationships/slide" Target="/ppt/slides/slide4.xml" Id="Rdc0194e0639c49a7" /><Relationship Type="http://schemas.openxmlformats.org/officeDocument/2006/relationships/slide" Target="/ppt/slides/slide5.xml" Id="R3b974ff511e44d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a8939357ec40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823020f164b4a" /><Relationship Type="http://schemas.openxmlformats.org/officeDocument/2006/relationships/theme" Target="/ppt/slideMasters/theme/theme1.xml" Id="R35514665fe8442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0823020f164b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867af51474a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003c7bc5344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bf512bced46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ecdbf195548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3f7d0a73246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NYTORVET SERVICENTER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NYTORVET SERVICENTER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NYTORVET SERVICENTER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NYTORVET SERVICENTER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NYTORVET SERVICENTER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NYTORVET SERVICENTER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985 167 621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NYTORVET SERVICENTER AS</a:t>
            </a:r>
          </a:p>
        </p:txBody>
      </p:sp>
    </p:spTree>
  </p:cSld>
  <p:clrMapOvr>
    <a:masterClrMapping xmlns:a="http://schemas.openxmlformats.org/drawingml/2006/main"/>
  </p:clrMapOvr>
</p:sld>
</file>