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142ff5df2245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96cdb66f0b4baf"/>
  </p:sldMasterIdLst>
  <p:sldIdLst>
    <p:sldId xmlns:r="http://schemas.openxmlformats.org/officeDocument/2006/relationships" id="256" r:id="R38454ef7e99a4c21"/>
    <p:sldId xmlns:r="http://schemas.openxmlformats.org/officeDocument/2006/relationships" id="257" r:id="Rc86792bd45f341f2"/>
    <p:sldId xmlns:r="http://schemas.openxmlformats.org/officeDocument/2006/relationships" id="258" r:id="R8d2f56ac9979457f"/>
    <p:sldId xmlns:r="http://schemas.openxmlformats.org/officeDocument/2006/relationships" id="259" r:id="Rfbb99fe115f64777"/>
    <p:sldId xmlns:r="http://schemas.openxmlformats.org/officeDocument/2006/relationships" id="260" r:id="Rd2de762c408a4e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96cdb66f0b4baf" /><Relationship Type="http://schemas.openxmlformats.org/officeDocument/2006/relationships/slide" Target="/ppt/slides/slide1.xml" Id="R38454ef7e99a4c21" /><Relationship Type="http://schemas.openxmlformats.org/officeDocument/2006/relationships/slide" Target="/ppt/slides/slide2.xml" Id="Rc86792bd45f341f2" /><Relationship Type="http://schemas.openxmlformats.org/officeDocument/2006/relationships/slide" Target="/ppt/slides/slide3.xml" Id="R8d2f56ac9979457f" /><Relationship Type="http://schemas.openxmlformats.org/officeDocument/2006/relationships/slide" Target="/ppt/slides/slide4.xml" Id="Rfbb99fe115f64777" /><Relationship Type="http://schemas.openxmlformats.org/officeDocument/2006/relationships/slide" Target="/ppt/slides/slide5.xml" Id="Rd2de762c408a4e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b0b881c45749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cf6f51e83446d" /><Relationship Type="http://schemas.openxmlformats.org/officeDocument/2006/relationships/theme" Target="/ppt/slideMasters/theme/theme1.xml" Id="R858547b7c8cb4b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0cf6f51e8344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4f630dcf048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0237ce2aa34d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f198d13abb46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f638a661e45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0a052429343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MATADOR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MATADOR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MATADOR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MATADOR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MATADOR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MATADOR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985 163 367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MATADOR AS</a:t>
            </a:r>
          </a:p>
        </p:txBody>
      </p:sp>
    </p:spTree>
  </p:cSld>
  <p:clrMapOvr>
    <a:masterClrMapping xmlns:a="http://schemas.openxmlformats.org/drawingml/2006/main"/>
  </p:clrMapOvr>
</p:sld>
</file>