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6701c8b7114f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f75bea74464216"/>
  </p:sldMasterIdLst>
  <p:sldIdLst>
    <p:sldId xmlns:r="http://schemas.openxmlformats.org/officeDocument/2006/relationships" id="256" r:id="Rc74b980dcf6b43bf"/>
    <p:sldId xmlns:r="http://schemas.openxmlformats.org/officeDocument/2006/relationships" id="257" r:id="R189663212f8248e6"/>
    <p:sldId xmlns:r="http://schemas.openxmlformats.org/officeDocument/2006/relationships" id="258" r:id="R927b3ede32b2438f"/>
    <p:sldId xmlns:r="http://schemas.openxmlformats.org/officeDocument/2006/relationships" id="259" r:id="Rda481fa207aa4693"/>
    <p:sldId xmlns:r="http://schemas.openxmlformats.org/officeDocument/2006/relationships" id="260" r:id="R4fa7ee480dac4b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f75bea74464216" /><Relationship Type="http://schemas.openxmlformats.org/officeDocument/2006/relationships/slide" Target="/ppt/slides/slide1.xml" Id="Rc74b980dcf6b43bf" /><Relationship Type="http://schemas.openxmlformats.org/officeDocument/2006/relationships/slide" Target="/ppt/slides/slide2.xml" Id="R189663212f8248e6" /><Relationship Type="http://schemas.openxmlformats.org/officeDocument/2006/relationships/slide" Target="/ppt/slides/slide3.xml" Id="R927b3ede32b2438f" /><Relationship Type="http://schemas.openxmlformats.org/officeDocument/2006/relationships/slide" Target="/ppt/slides/slide4.xml" Id="Rda481fa207aa4693" /><Relationship Type="http://schemas.openxmlformats.org/officeDocument/2006/relationships/slide" Target="/ppt/slides/slide5.xml" Id="R4fa7ee480dac4b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abb939b3c45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39313565a4981" /><Relationship Type="http://schemas.openxmlformats.org/officeDocument/2006/relationships/theme" Target="/ppt/slideMasters/theme/theme1.xml" Id="Rd936d7ecf1fa4c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339313565a49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c8918e8dc45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3945319f443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8526ac1b84c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3fc2f261e4f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e59c14b5a4d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 BAADSTØ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BAADSTØ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BAADSTØ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BAADSTØ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BAADSTØ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BAADSTØ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985 159 033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BAADSTØ AS</a:t>
            </a:r>
          </a:p>
        </p:txBody>
      </p:sp>
    </p:spTree>
  </p:cSld>
  <p:clrMapOvr>
    <a:masterClrMapping xmlns:a="http://schemas.openxmlformats.org/drawingml/2006/main"/>
  </p:clrMapOvr>
</p:sld>
</file>