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d13dd36dbd45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cd172208444b6c"/>
  </p:sldMasterIdLst>
  <p:sldIdLst>
    <p:sldId xmlns:r="http://schemas.openxmlformats.org/officeDocument/2006/relationships" id="256" r:id="Rcb9ff8c9e49442af"/>
    <p:sldId xmlns:r="http://schemas.openxmlformats.org/officeDocument/2006/relationships" id="257" r:id="Rfd5b5ba04be64fd1"/>
    <p:sldId xmlns:r="http://schemas.openxmlformats.org/officeDocument/2006/relationships" id="258" r:id="R1292927578fd449f"/>
    <p:sldId xmlns:r="http://schemas.openxmlformats.org/officeDocument/2006/relationships" id="259" r:id="Re363ae5b6c214fac"/>
    <p:sldId xmlns:r="http://schemas.openxmlformats.org/officeDocument/2006/relationships" id="260" r:id="R78de3cd9882447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cd172208444b6c" /><Relationship Type="http://schemas.openxmlformats.org/officeDocument/2006/relationships/slide" Target="/ppt/slides/slide1.xml" Id="Rcb9ff8c9e49442af" /><Relationship Type="http://schemas.openxmlformats.org/officeDocument/2006/relationships/slide" Target="/ppt/slides/slide2.xml" Id="Rfd5b5ba04be64fd1" /><Relationship Type="http://schemas.openxmlformats.org/officeDocument/2006/relationships/slide" Target="/ppt/slides/slide3.xml" Id="R1292927578fd449f" /><Relationship Type="http://schemas.openxmlformats.org/officeDocument/2006/relationships/slide" Target="/ppt/slides/slide4.xml" Id="Re363ae5b6c214fac" /><Relationship Type="http://schemas.openxmlformats.org/officeDocument/2006/relationships/slide" Target="/ppt/slides/slide5.xml" Id="R78de3cd9882447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85e28334b44c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09bd419b14d57" /><Relationship Type="http://schemas.openxmlformats.org/officeDocument/2006/relationships/theme" Target="/ppt/slideMasters/theme/theme1.xml" Id="R7806d4df592c44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e09bd419b14d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065625a2543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9db5187c946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dac9eef054e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d7b06c35f4e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3fd3f9f6e45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EIKER BOLIGUTVIKLING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 BOLIGUTVIKLING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985 158 886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BOLIGUTVIKLING AS</a:t>
            </a:r>
          </a:p>
        </p:txBody>
      </p:sp>
    </p:spTree>
  </p:cSld>
  <p:clrMapOvr>
    <a:masterClrMapping xmlns:a="http://schemas.openxmlformats.org/drawingml/2006/main"/>
  </p:clrMapOvr>
</p:sld>
</file>