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d57bd89ebc4e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5799a4bb349d4"/>
  </p:sldMasterIdLst>
  <p:sldIdLst>
    <p:sldId xmlns:r="http://schemas.openxmlformats.org/officeDocument/2006/relationships" id="256" r:id="Rea90405778604508"/>
    <p:sldId xmlns:r="http://schemas.openxmlformats.org/officeDocument/2006/relationships" id="257" r:id="Rdbe7469835724c5d"/>
    <p:sldId xmlns:r="http://schemas.openxmlformats.org/officeDocument/2006/relationships" id="258" r:id="R55951af43bdf4b5f"/>
    <p:sldId xmlns:r="http://schemas.openxmlformats.org/officeDocument/2006/relationships" id="259" r:id="Rba8afd4e961e4d4a"/>
    <p:sldId xmlns:r="http://schemas.openxmlformats.org/officeDocument/2006/relationships" id="260" r:id="R76706c4630bf41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5799a4bb349d4" /><Relationship Type="http://schemas.openxmlformats.org/officeDocument/2006/relationships/slide" Target="/ppt/slides/slide1.xml" Id="Rea90405778604508" /><Relationship Type="http://schemas.openxmlformats.org/officeDocument/2006/relationships/slide" Target="/ppt/slides/slide2.xml" Id="Rdbe7469835724c5d" /><Relationship Type="http://schemas.openxmlformats.org/officeDocument/2006/relationships/slide" Target="/ppt/slides/slide3.xml" Id="R55951af43bdf4b5f" /><Relationship Type="http://schemas.openxmlformats.org/officeDocument/2006/relationships/slide" Target="/ppt/slides/slide4.xml" Id="Rba8afd4e961e4d4a" /><Relationship Type="http://schemas.openxmlformats.org/officeDocument/2006/relationships/slide" Target="/ppt/slides/slide5.xml" Id="R76706c4630bf41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5e4a737ff43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6f48931614c4a" /><Relationship Type="http://schemas.openxmlformats.org/officeDocument/2006/relationships/theme" Target="/ppt/slideMasters/theme/theme1.xml" Id="Re382f27087504f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76f48931614c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03191ab434b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b9319941147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fb1d2d0b04f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635be0bdf44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f0b7b4a01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&amp;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&amp; FRITID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985 156 778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&amp; FRITID AS</a:t>
            </a:r>
          </a:p>
        </p:txBody>
      </p:sp>
    </p:spTree>
  </p:cSld>
  <p:clrMapOvr>
    <a:masterClrMapping xmlns:a="http://schemas.openxmlformats.org/drawingml/2006/main"/>
  </p:clrMapOvr>
</p:sld>
</file>