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9a130e0807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de9ec1e1c4d4d"/>
  </p:sldMasterIdLst>
  <p:sldIdLst>
    <p:sldId xmlns:r="http://schemas.openxmlformats.org/officeDocument/2006/relationships" id="256" r:id="Rf0fde8aea6874b2b"/>
    <p:sldId xmlns:r="http://schemas.openxmlformats.org/officeDocument/2006/relationships" id="257" r:id="R2955e15c59d049c9"/>
    <p:sldId xmlns:r="http://schemas.openxmlformats.org/officeDocument/2006/relationships" id="258" r:id="R6ac5b4341edd4f4a"/>
    <p:sldId xmlns:r="http://schemas.openxmlformats.org/officeDocument/2006/relationships" id="259" r:id="Ra2409767917c45cf"/>
    <p:sldId xmlns:r="http://schemas.openxmlformats.org/officeDocument/2006/relationships" id="260" r:id="Rda3519b0ccf24d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de9ec1e1c4d4d" /><Relationship Type="http://schemas.openxmlformats.org/officeDocument/2006/relationships/slide" Target="/ppt/slides/slide1.xml" Id="Rf0fde8aea6874b2b" /><Relationship Type="http://schemas.openxmlformats.org/officeDocument/2006/relationships/slide" Target="/ppt/slides/slide2.xml" Id="R2955e15c59d049c9" /><Relationship Type="http://schemas.openxmlformats.org/officeDocument/2006/relationships/slide" Target="/ppt/slides/slide3.xml" Id="R6ac5b4341edd4f4a" /><Relationship Type="http://schemas.openxmlformats.org/officeDocument/2006/relationships/slide" Target="/ppt/slides/slide4.xml" Id="Ra2409767917c45cf" /><Relationship Type="http://schemas.openxmlformats.org/officeDocument/2006/relationships/slide" Target="/ppt/slides/slide5.xml" Id="Rda3519b0ccf24d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383780cb5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3601814ec4472" /><Relationship Type="http://schemas.openxmlformats.org/officeDocument/2006/relationships/theme" Target="/ppt/slideMasters/theme/theme1.xml" Id="R5fae5a88308e42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3601814ec44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1aebf6798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60f715a8b40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9a409da1c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383056b7d4a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896a221564a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NHO REISELIV SØR-NORGE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NHO REISELIV SØR-NORGE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NHO REISELIV SØR-NORGE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NHO REISELIV SØR-NORGE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NHO REISELIV SØR-NORGE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NHO REISELIV SØR-NORGE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Dir. Smidths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salin.ardalan@nhoreiseliv.no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985 149 895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NHO REISELIV SØR-NORGE</a:t>
            </a:r>
          </a:p>
        </p:txBody>
      </p:sp>
    </p:spTree>
  </p:cSld>
  <p:clrMapOvr>
    <a:masterClrMapping xmlns:a="http://schemas.openxmlformats.org/drawingml/2006/main"/>
  </p:clrMapOvr>
</p:sld>
</file>