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f883b949b24f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3e885be4a94acd"/>
  </p:sldMasterIdLst>
  <p:sldIdLst>
    <p:sldId xmlns:r="http://schemas.openxmlformats.org/officeDocument/2006/relationships" id="256" r:id="R7a94909df05a4fb6"/>
    <p:sldId xmlns:r="http://schemas.openxmlformats.org/officeDocument/2006/relationships" id="257" r:id="R748321d89fce4e62"/>
    <p:sldId xmlns:r="http://schemas.openxmlformats.org/officeDocument/2006/relationships" id="258" r:id="R802041bb54544dd7"/>
    <p:sldId xmlns:r="http://schemas.openxmlformats.org/officeDocument/2006/relationships" id="259" r:id="Ref5950ca7fd840a0"/>
    <p:sldId xmlns:r="http://schemas.openxmlformats.org/officeDocument/2006/relationships" id="260" r:id="Rcd8fc9f4ebe74618"/>
    <p:sldId xmlns:r="http://schemas.openxmlformats.org/officeDocument/2006/relationships" id="261" r:id="Rb044f90282e64e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3e885be4a94acd" /><Relationship Type="http://schemas.openxmlformats.org/officeDocument/2006/relationships/slide" Target="/ppt/slides/slide1.xml" Id="R7a94909df05a4fb6" /><Relationship Type="http://schemas.openxmlformats.org/officeDocument/2006/relationships/slide" Target="/ppt/slides/slide2.xml" Id="R748321d89fce4e62" /><Relationship Type="http://schemas.openxmlformats.org/officeDocument/2006/relationships/slide" Target="/ppt/slides/slide3.xml" Id="R802041bb54544dd7" /><Relationship Type="http://schemas.openxmlformats.org/officeDocument/2006/relationships/slide" Target="/ppt/slides/slide4.xml" Id="Ref5950ca7fd840a0" /><Relationship Type="http://schemas.openxmlformats.org/officeDocument/2006/relationships/slide" Target="/ppt/slides/slide5.xml" Id="Rcd8fc9f4ebe74618" /><Relationship Type="http://schemas.openxmlformats.org/officeDocument/2006/relationships/slide" Target="/ppt/slides/slide6.xml" Id="Rb044f90282e64e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67a152de044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2a45f65834742" /><Relationship Type="http://schemas.openxmlformats.org/officeDocument/2006/relationships/theme" Target="/ppt/slideMasters/theme/theme1.xml" Id="Rb9ecb685505542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b2a45f658347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1ebbaf8fd40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9fbfde65342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d228a139149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47563c46146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ccecc9a7f4a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85bba1e2c4c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ØRNEVEIEN NATURBARNEHAGE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ØRNEVEIEN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ØRNEVEIEN NATURBARNEHAGE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ØRNEVEIEN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ØRNEVEIEN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ØRNEVEIEN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7 280 697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691 094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580 350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565 810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3 671 189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ØRNEVEIEN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985 148 813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ØRNEVEIEN NATURBARNEHAGE AS</a:t>
            </a:r>
          </a:p>
        </p:txBody>
      </p:sp>
    </p:spTree>
  </p:cSld>
  <p:clrMapOvr>
    <a:masterClrMapping xmlns:a="http://schemas.openxmlformats.org/drawingml/2006/main"/>
  </p:clrMapOvr>
</p:sld>
</file>