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82f5cf8fb545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bf5b8cf9b8484c"/>
  </p:sldMasterIdLst>
  <p:sldIdLst>
    <p:sldId xmlns:r="http://schemas.openxmlformats.org/officeDocument/2006/relationships" id="256" r:id="Rabdcb444430b49b1"/>
    <p:sldId xmlns:r="http://schemas.openxmlformats.org/officeDocument/2006/relationships" id="257" r:id="Rd1b9162d17d4433d"/>
    <p:sldId xmlns:r="http://schemas.openxmlformats.org/officeDocument/2006/relationships" id="258" r:id="Ra0b32ab3671e48b6"/>
    <p:sldId xmlns:r="http://schemas.openxmlformats.org/officeDocument/2006/relationships" id="259" r:id="R7521d7a2553b43bf"/>
    <p:sldId xmlns:r="http://schemas.openxmlformats.org/officeDocument/2006/relationships" id="260" r:id="Rdcda88c9599142ab"/>
    <p:sldId xmlns:r="http://schemas.openxmlformats.org/officeDocument/2006/relationships" id="261" r:id="Ra5aef22abc8f47ae"/>
    <p:sldId xmlns:r="http://schemas.openxmlformats.org/officeDocument/2006/relationships" id="262" r:id="Rdba3c72d748a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f5b8cf9b8484c" /><Relationship Type="http://schemas.openxmlformats.org/officeDocument/2006/relationships/slide" Target="/ppt/slides/slide1.xml" Id="Rabdcb444430b49b1" /><Relationship Type="http://schemas.openxmlformats.org/officeDocument/2006/relationships/slide" Target="/ppt/slides/slide2.xml" Id="Rd1b9162d17d4433d" /><Relationship Type="http://schemas.openxmlformats.org/officeDocument/2006/relationships/slide" Target="/ppt/slides/slide3.xml" Id="Ra0b32ab3671e48b6" /><Relationship Type="http://schemas.openxmlformats.org/officeDocument/2006/relationships/slide" Target="/ppt/slides/slide4.xml" Id="R7521d7a2553b43bf" /><Relationship Type="http://schemas.openxmlformats.org/officeDocument/2006/relationships/slide" Target="/ppt/slides/slide5.xml" Id="Rdcda88c9599142ab" /><Relationship Type="http://schemas.openxmlformats.org/officeDocument/2006/relationships/slide" Target="/ppt/slides/slide6.xml" Id="Ra5aef22abc8f47ae" /><Relationship Type="http://schemas.openxmlformats.org/officeDocument/2006/relationships/slide" Target="/ppt/slides/slide7.xml" Id="Rdba3c72d748a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0b6c3dd9a42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d6646e51f4647" /><Relationship Type="http://schemas.openxmlformats.org/officeDocument/2006/relationships/theme" Target="/ppt/slideMasters/theme/theme1.xml" Id="R39ccc854fe6743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d6646e51f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027dba2d54e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1ca3ebdad49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7f15007d749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36cddff52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10b4f39304c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29dfa8e394f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55443ce7f45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MIKI REGNSKAP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18 147 264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4 079 774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3 988 798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10 508 855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18 994 225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KITTILSEN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PREGO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B LINAAE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KITTILSEN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Dahls gate 1-3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09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post@miki-regnskap.no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985 148 651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 REGNSKAP AS</a:t>
            </a:r>
          </a:p>
        </p:txBody>
      </p:sp>
    </p:spTree>
  </p:cSld>
  <p:clrMapOvr>
    <a:masterClrMapping xmlns:a="http://schemas.openxmlformats.org/drawingml/2006/main"/>
  </p:clrMapOvr>
</p:sld>
</file>