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3f7b9f92142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2701f3b3564adf"/>
  </p:sldMasterIdLst>
  <p:sldIdLst>
    <p:sldId xmlns:r="http://schemas.openxmlformats.org/officeDocument/2006/relationships" id="256" r:id="R4febe7ce9072485e"/>
    <p:sldId xmlns:r="http://schemas.openxmlformats.org/officeDocument/2006/relationships" id="257" r:id="Rf156eb0c31cc4ccb"/>
    <p:sldId xmlns:r="http://schemas.openxmlformats.org/officeDocument/2006/relationships" id="258" r:id="Rbfa7a1cd1ef74d6d"/>
    <p:sldId xmlns:r="http://schemas.openxmlformats.org/officeDocument/2006/relationships" id="259" r:id="R67ef36f13ebb472c"/>
    <p:sldId xmlns:r="http://schemas.openxmlformats.org/officeDocument/2006/relationships" id="260" r:id="R1c1fb5744b344d5e"/>
    <p:sldId xmlns:r="http://schemas.openxmlformats.org/officeDocument/2006/relationships" id="261" r:id="R587c6bed13714d4c"/>
    <p:sldId xmlns:r="http://schemas.openxmlformats.org/officeDocument/2006/relationships" id="262" r:id="Re9d25498f483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701f3b3564adf" /><Relationship Type="http://schemas.openxmlformats.org/officeDocument/2006/relationships/slide" Target="/ppt/slides/slide1.xml" Id="R4febe7ce9072485e" /><Relationship Type="http://schemas.openxmlformats.org/officeDocument/2006/relationships/slide" Target="/ppt/slides/slide2.xml" Id="Rf156eb0c31cc4ccb" /><Relationship Type="http://schemas.openxmlformats.org/officeDocument/2006/relationships/slide" Target="/ppt/slides/slide3.xml" Id="Rbfa7a1cd1ef74d6d" /><Relationship Type="http://schemas.openxmlformats.org/officeDocument/2006/relationships/slide" Target="/ppt/slides/slide4.xml" Id="R67ef36f13ebb472c" /><Relationship Type="http://schemas.openxmlformats.org/officeDocument/2006/relationships/slide" Target="/ppt/slides/slide5.xml" Id="R1c1fb5744b344d5e" /><Relationship Type="http://schemas.openxmlformats.org/officeDocument/2006/relationships/slide" Target="/ppt/slides/slide6.xml" Id="R587c6bed13714d4c" /><Relationship Type="http://schemas.openxmlformats.org/officeDocument/2006/relationships/slide" Target="/ppt/slides/slide7.xml" Id="Re9d25498f483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a26941e0e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223f9a03d4826" /><Relationship Type="http://schemas.openxmlformats.org/officeDocument/2006/relationships/theme" Target="/ppt/slideMasters/theme/theme1.xml" Id="R35eba5f2cebb42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f223f9a03d48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3862d6ee34d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996e2d0b441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faa350054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8b5f3398c43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e2514781243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3369892c347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3ada9ad314b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MIKI REGNSKAP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18 147 264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4 079 774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3 988 798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10 508 855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18 994 225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JØRGEN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PREGO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JEAN B LINAAE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ANNE LISE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 Dahls gate 1-3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47 09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post@miki-regnskap.no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985 148 651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MIKI REGNSKAP AS</a:t>
            </a:r>
          </a:p>
        </p:txBody>
      </p:sp>
    </p:spTree>
  </p:cSld>
  <p:clrMapOvr>
    <a:masterClrMapping xmlns:a="http://schemas.openxmlformats.org/drawingml/2006/main"/>
  </p:clrMapOvr>
</p:sld>
</file>