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2af8d5e8d740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0ca3f0c477408c"/>
  </p:sldMasterIdLst>
  <p:sldIdLst>
    <p:sldId xmlns:r="http://schemas.openxmlformats.org/officeDocument/2006/relationships" id="256" r:id="R65dae680d23c46fa"/>
    <p:sldId xmlns:r="http://schemas.openxmlformats.org/officeDocument/2006/relationships" id="257" r:id="R3d831697b9a24c54"/>
    <p:sldId xmlns:r="http://schemas.openxmlformats.org/officeDocument/2006/relationships" id="258" r:id="Rb582ce5b30a44c2f"/>
    <p:sldId xmlns:r="http://schemas.openxmlformats.org/officeDocument/2006/relationships" id="259" r:id="R0bf627b3f5494746"/>
    <p:sldId xmlns:r="http://schemas.openxmlformats.org/officeDocument/2006/relationships" id="260" r:id="R69e5d9872c2b4cc2"/>
    <p:sldId xmlns:r="http://schemas.openxmlformats.org/officeDocument/2006/relationships" id="261" r:id="R96f12a7adc394e55"/>
    <p:sldId xmlns:r="http://schemas.openxmlformats.org/officeDocument/2006/relationships" id="262" r:id="Rf899cd2a35a648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ca3f0c477408c" /><Relationship Type="http://schemas.openxmlformats.org/officeDocument/2006/relationships/slide" Target="/ppt/slides/slide1.xml" Id="R65dae680d23c46fa" /><Relationship Type="http://schemas.openxmlformats.org/officeDocument/2006/relationships/slide" Target="/ppt/slides/slide2.xml" Id="R3d831697b9a24c54" /><Relationship Type="http://schemas.openxmlformats.org/officeDocument/2006/relationships/slide" Target="/ppt/slides/slide3.xml" Id="Rb582ce5b30a44c2f" /><Relationship Type="http://schemas.openxmlformats.org/officeDocument/2006/relationships/slide" Target="/ppt/slides/slide4.xml" Id="R0bf627b3f5494746" /><Relationship Type="http://schemas.openxmlformats.org/officeDocument/2006/relationships/slide" Target="/ppt/slides/slide5.xml" Id="R69e5d9872c2b4cc2" /><Relationship Type="http://schemas.openxmlformats.org/officeDocument/2006/relationships/slide" Target="/ppt/slides/slide6.xml" Id="R96f12a7adc394e55" /><Relationship Type="http://schemas.openxmlformats.org/officeDocument/2006/relationships/slide" Target="/ppt/slides/slide7.xml" Id="Rf899cd2a35a648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38cd15bb5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c99bfeda142bd" /><Relationship Type="http://schemas.openxmlformats.org/officeDocument/2006/relationships/theme" Target="/ppt/slideMasters/theme/theme1.xml" Id="Rc569953f53f7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bc99bfeda142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f046c453847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e2828638e44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3cd6e299e43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80179648144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df3bebbb54a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8cfeae65148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39f9dd60b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SMART ELEKTRO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ELEKTRO HOLDING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1 553 646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3 842 609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BERGLI  –  83,0 %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SMART ELEKTRO HOLDING AS  –  17,0 %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Thor Bergli, Kollen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62 32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post@smartelektro.no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www.smartelektro.no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985 145 229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SMART ELEKTRO HOLDING AS</a:t>
            </a:r>
          </a:p>
        </p:txBody>
      </p:sp>
    </p:spTree>
  </p:cSld>
  <p:clrMapOvr>
    <a:masterClrMapping xmlns:a="http://schemas.openxmlformats.org/drawingml/2006/main"/>
  </p:clrMapOvr>
</p:sld>
</file>