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cda4c230a644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8a30f13ac040fb"/>
  </p:sldMasterIdLst>
  <p:sldIdLst>
    <p:sldId xmlns:r="http://schemas.openxmlformats.org/officeDocument/2006/relationships" id="256" r:id="Ra0502b5e4c1e4dff"/>
    <p:sldId xmlns:r="http://schemas.openxmlformats.org/officeDocument/2006/relationships" id="257" r:id="R6467fd4a3b0742d2"/>
    <p:sldId xmlns:r="http://schemas.openxmlformats.org/officeDocument/2006/relationships" id="258" r:id="R92f36b5c014346e7"/>
    <p:sldId xmlns:r="http://schemas.openxmlformats.org/officeDocument/2006/relationships" id="259" r:id="R33280882d9ab4654"/>
    <p:sldId xmlns:r="http://schemas.openxmlformats.org/officeDocument/2006/relationships" id="260" r:id="Rd6dab1e401ef4597"/>
    <p:sldId xmlns:r="http://schemas.openxmlformats.org/officeDocument/2006/relationships" id="261" r:id="Rd395b2617f89401b"/>
    <p:sldId xmlns:r="http://schemas.openxmlformats.org/officeDocument/2006/relationships" id="262" r:id="R2853280bfbe74b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a30f13ac040fb" /><Relationship Type="http://schemas.openxmlformats.org/officeDocument/2006/relationships/slide" Target="/ppt/slides/slide1.xml" Id="Ra0502b5e4c1e4dff" /><Relationship Type="http://schemas.openxmlformats.org/officeDocument/2006/relationships/slide" Target="/ppt/slides/slide2.xml" Id="R6467fd4a3b0742d2" /><Relationship Type="http://schemas.openxmlformats.org/officeDocument/2006/relationships/slide" Target="/ppt/slides/slide3.xml" Id="R92f36b5c014346e7" /><Relationship Type="http://schemas.openxmlformats.org/officeDocument/2006/relationships/slide" Target="/ppt/slides/slide4.xml" Id="R33280882d9ab4654" /><Relationship Type="http://schemas.openxmlformats.org/officeDocument/2006/relationships/slide" Target="/ppt/slides/slide5.xml" Id="Rd6dab1e401ef4597" /><Relationship Type="http://schemas.openxmlformats.org/officeDocument/2006/relationships/slide" Target="/ppt/slides/slide6.xml" Id="Rd395b2617f89401b" /><Relationship Type="http://schemas.openxmlformats.org/officeDocument/2006/relationships/slide" Target="/ppt/slides/slide7.xml" Id="R2853280bfbe74b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db9630ef248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50351407b4e5e" /><Relationship Type="http://schemas.openxmlformats.org/officeDocument/2006/relationships/theme" Target="/ppt/slideMasters/theme/theme1.xml" Id="R7b8cba61c71f4d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50351407b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64b74031e48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d26287acf44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62447456549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8b844274f47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bdf8a2cc248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78a3dd1e047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8a508219446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CONSULTPARTNER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CONSULTPARTNER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2 347 712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2 352 642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VADSET LEIF GUDMUND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6006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post@consultpartner.no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985 139 997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CONSULTPARTNER HOLDING AS</a:t>
            </a:r>
          </a:p>
        </p:txBody>
      </p:sp>
    </p:spTree>
  </p:cSld>
  <p:clrMapOvr>
    <a:masterClrMapping xmlns:a="http://schemas.openxmlformats.org/drawingml/2006/main"/>
  </p:clrMapOvr>
</p:sld>
</file>