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26835433048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b84a68532455b"/>
  </p:sldMasterIdLst>
  <p:sldIdLst>
    <p:sldId xmlns:r="http://schemas.openxmlformats.org/officeDocument/2006/relationships" id="256" r:id="R3fbd4b351f4e467a"/>
    <p:sldId xmlns:r="http://schemas.openxmlformats.org/officeDocument/2006/relationships" id="257" r:id="R8c3365f3dff1424b"/>
    <p:sldId xmlns:r="http://schemas.openxmlformats.org/officeDocument/2006/relationships" id="258" r:id="R6d771d98da364f8e"/>
    <p:sldId xmlns:r="http://schemas.openxmlformats.org/officeDocument/2006/relationships" id="259" r:id="R2595a32ace84473d"/>
    <p:sldId xmlns:r="http://schemas.openxmlformats.org/officeDocument/2006/relationships" id="260" r:id="R7ac1c32acd0c4b32"/>
    <p:sldId xmlns:r="http://schemas.openxmlformats.org/officeDocument/2006/relationships" id="261" r:id="R37f4f6749bfe4126"/>
    <p:sldId xmlns:r="http://schemas.openxmlformats.org/officeDocument/2006/relationships" id="262" r:id="R543aaba533bc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b84a68532455b" /><Relationship Type="http://schemas.openxmlformats.org/officeDocument/2006/relationships/slide" Target="/ppt/slides/slide1.xml" Id="R3fbd4b351f4e467a" /><Relationship Type="http://schemas.openxmlformats.org/officeDocument/2006/relationships/slide" Target="/ppt/slides/slide2.xml" Id="R8c3365f3dff1424b" /><Relationship Type="http://schemas.openxmlformats.org/officeDocument/2006/relationships/slide" Target="/ppt/slides/slide3.xml" Id="R6d771d98da364f8e" /><Relationship Type="http://schemas.openxmlformats.org/officeDocument/2006/relationships/slide" Target="/ppt/slides/slide4.xml" Id="R2595a32ace84473d" /><Relationship Type="http://schemas.openxmlformats.org/officeDocument/2006/relationships/slide" Target="/ppt/slides/slide5.xml" Id="R7ac1c32acd0c4b32" /><Relationship Type="http://schemas.openxmlformats.org/officeDocument/2006/relationships/slide" Target="/ppt/slides/slide6.xml" Id="R37f4f6749bfe4126" /><Relationship Type="http://schemas.openxmlformats.org/officeDocument/2006/relationships/slide" Target="/ppt/slides/slide7.xml" Id="R543aaba533bc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8c4db7ed0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5f9cd92754a46" /><Relationship Type="http://schemas.openxmlformats.org/officeDocument/2006/relationships/theme" Target="/ppt/slideMasters/theme/theme1.xml" Id="R6f34583ea1a740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d5f9cd9275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28f875ab8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560d5e068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2c6632ca2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0f7013f5c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031e8002c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daec5e6f3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5863e7e62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NORSHIP AGENCIES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NORSHIP AGENCIES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3 472 272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1 795 919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1 549 044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2 343 031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BJØRN-HANSEN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www.nship.no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