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ec7d59350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c6ea693e54e45"/>
  </p:sldMasterIdLst>
  <p:sldIdLst>
    <p:sldId xmlns:r="http://schemas.openxmlformats.org/officeDocument/2006/relationships" id="256" r:id="R24dcd97ba4b84cf8"/>
    <p:sldId xmlns:r="http://schemas.openxmlformats.org/officeDocument/2006/relationships" id="257" r:id="R547c5de12fe54b8e"/>
    <p:sldId xmlns:r="http://schemas.openxmlformats.org/officeDocument/2006/relationships" id="258" r:id="Rd02be201d1f24a67"/>
    <p:sldId xmlns:r="http://schemas.openxmlformats.org/officeDocument/2006/relationships" id="259" r:id="R6b8f0b81f4ab45ea"/>
    <p:sldId xmlns:r="http://schemas.openxmlformats.org/officeDocument/2006/relationships" id="260" r:id="Rcd7434616d3d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c6ea693e54e45" /><Relationship Type="http://schemas.openxmlformats.org/officeDocument/2006/relationships/slide" Target="/ppt/slides/slide1.xml" Id="R24dcd97ba4b84cf8" /><Relationship Type="http://schemas.openxmlformats.org/officeDocument/2006/relationships/slide" Target="/ppt/slides/slide2.xml" Id="R547c5de12fe54b8e" /><Relationship Type="http://schemas.openxmlformats.org/officeDocument/2006/relationships/slide" Target="/ppt/slides/slide3.xml" Id="Rd02be201d1f24a67" /><Relationship Type="http://schemas.openxmlformats.org/officeDocument/2006/relationships/slide" Target="/ppt/slides/slide4.xml" Id="R6b8f0b81f4ab45ea" /><Relationship Type="http://schemas.openxmlformats.org/officeDocument/2006/relationships/slide" Target="/ppt/slides/slide5.xml" Id="Rcd7434616d3d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f6aead1cd43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c47400e87495a" /><Relationship Type="http://schemas.openxmlformats.org/officeDocument/2006/relationships/theme" Target="/ppt/slideMasters/theme/theme1.xml" Id="Rac8077472508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c47400e87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a4488673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e2045ce634e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e29444f55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bef62e904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bf0203a1d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WEBDEAL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WEBDEAL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WEBDEAL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WEBDEAL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WEBDEAL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WEBDEAL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WEBDEAL AS</a:t>
            </a:r>
          </a:p>
        </p:txBody>
      </p:sp>
    </p:spTree>
  </p:cSld>
  <p:clrMapOvr>
    <a:masterClrMapping xmlns:a="http://schemas.openxmlformats.org/drawingml/2006/main"/>
  </p:clrMapOvr>
</p:sld>
</file>