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ebb6dc84e4c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745ac350cc42b1"/>
  </p:sldMasterIdLst>
  <p:sldIdLst>
    <p:sldId xmlns:r="http://schemas.openxmlformats.org/officeDocument/2006/relationships" id="256" r:id="R2f6085440969491d"/>
    <p:sldId xmlns:r="http://schemas.openxmlformats.org/officeDocument/2006/relationships" id="257" r:id="Rbd1099bb426c494e"/>
    <p:sldId xmlns:r="http://schemas.openxmlformats.org/officeDocument/2006/relationships" id="258" r:id="R17706d87f9eb45d7"/>
    <p:sldId xmlns:r="http://schemas.openxmlformats.org/officeDocument/2006/relationships" id="259" r:id="R93ed80d24e804b9e"/>
    <p:sldId xmlns:r="http://schemas.openxmlformats.org/officeDocument/2006/relationships" id="260" r:id="Rad649801e2c046b1"/>
    <p:sldId xmlns:r="http://schemas.openxmlformats.org/officeDocument/2006/relationships" id="261" r:id="Rc9c1df6334f04985"/>
    <p:sldId xmlns:r="http://schemas.openxmlformats.org/officeDocument/2006/relationships" id="262" r:id="Rbf64c9ee0ebe40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45ac350cc42b1" /><Relationship Type="http://schemas.openxmlformats.org/officeDocument/2006/relationships/slide" Target="/ppt/slides/slide1.xml" Id="R2f6085440969491d" /><Relationship Type="http://schemas.openxmlformats.org/officeDocument/2006/relationships/slide" Target="/ppt/slides/slide2.xml" Id="Rbd1099bb426c494e" /><Relationship Type="http://schemas.openxmlformats.org/officeDocument/2006/relationships/slide" Target="/ppt/slides/slide3.xml" Id="R17706d87f9eb45d7" /><Relationship Type="http://schemas.openxmlformats.org/officeDocument/2006/relationships/slide" Target="/ppt/slides/slide4.xml" Id="R93ed80d24e804b9e" /><Relationship Type="http://schemas.openxmlformats.org/officeDocument/2006/relationships/slide" Target="/ppt/slides/slide5.xml" Id="Rad649801e2c046b1" /><Relationship Type="http://schemas.openxmlformats.org/officeDocument/2006/relationships/slide" Target="/ppt/slides/slide6.xml" Id="Rc9c1df6334f04985" /><Relationship Type="http://schemas.openxmlformats.org/officeDocument/2006/relationships/slide" Target="/ppt/slides/slide7.xml" Id="Rbf64c9ee0ebe40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c1ab0d99f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571ab7f7c4870" /><Relationship Type="http://schemas.openxmlformats.org/officeDocument/2006/relationships/theme" Target="/ppt/slideMasters/theme/theme1.xml" Id="R8104896abf9f4e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571ab7f7c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ba5244ef145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e6f233e8042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58a7fe6d34d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f2cacddf946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145672c1947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f232361c745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c9c7e720c45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SAPIENS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SAPIENS EIENDOM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−625 259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−3 577 805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10 538 954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74 327 196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TYRANNUS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Vaavuu AS, Hetlandsgata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985 131 740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SAPIENS EIENDOM AS</a:t>
            </a:r>
          </a:p>
        </p:txBody>
      </p:sp>
    </p:spTree>
  </p:cSld>
  <p:clrMapOvr>
    <a:masterClrMapping xmlns:a="http://schemas.openxmlformats.org/drawingml/2006/main"/>
  </p:clrMapOvr>
</p:sld>
</file>