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8f759bdfdf47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c977c214c4852"/>
  </p:sldMasterIdLst>
  <p:sldIdLst>
    <p:sldId xmlns:r="http://schemas.openxmlformats.org/officeDocument/2006/relationships" id="256" r:id="Rbe22d72f82144d84"/>
    <p:sldId xmlns:r="http://schemas.openxmlformats.org/officeDocument/2006/relationships" id="257" r:id="Rb11f6c8fc7c24121"/>
    <p:sldId xmlns:r="http://schemas.openxmlformats.org/officeDocument/2006/relationships" id="258" r:id="R20951d3253394965"/>
    <p:sldId xmlns:r="http://schemas.openxmlformats.org/officeDocument/2006/relationships" id="259" r:id="Ra49f12e0015a4762"/>
    <p:sldId xmlns:r="http://schemas.openxmlformats.org/officeDocument/2006/relationships" id="260" r:id="Red096f12dcac4c4b"/>
    <p:sldId xmlns:r="http://schemas.openxmlformats.org/officeDocument/2006/relationships" id="261" r:id="Rad9b76fc4839421d"/>
    <p:sldId xmlns:r="http://schemas.openxmlformats.org/officeDocument/2006/relationships" id="262" r:id="R47129965afba49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c977c214c4852" /><Relationship Type="http://schemas.openxmlformats.org/officeDocument/2006/relationships/slide" Target="/ppt/slides/slide1.xml" Id="Rbe22d72f82144d84" /><Relationship Type="http://schemas.openxmlformats.org/officeDocument/2006/relationships/slide" Target="/ppt/slides/slide2.xml" Id="Rb11f6c8fc7c24121" /><Relationship Type="http://schemas.openxmlformats.org/officeDocument/2006/relationships/slide" Target="/ppt/slides/slide3.xml" Id="R20951d3253394965" /><Relationship Type="http://schemas.openxmlformats.org/officeDocument/2006/relationships/slide" Target="/ppt/slides/slide4.xml" Id="Ra49f12e0015a4762" /><Relationship Type="http://schemas.openxmlformats.org/officeDocument/2006/relationships/slide" Target="/ppt/slides/slide5.xml" Id="Red096f12dcac4c4b" /><Relationship Type="http://schemas.openxmlformats.org/officeDocument/2006/relationships/slide" Target="/ppt/slides/slide6.xml" Id="Rad9b76fc4839421d" /><Relationship Type="http://schemas.openxmlformats.org/officeDocument/2006/relationships/slide" Target="/ppt/slides/slide7.xml" Id="R47129965afba49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92b07323a45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9a7a2a1534818" /><Relationship Type="http://schemas.openxmlformats.org/officeDocument/2006/relationships/theme" Target="/ppt/slideMasters/theme/theme1.xml" Id="R5f1f325b967345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9a7a2a15348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20adf672c48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7dd13585948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5a3a0306c42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6a39bdd744c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22924b1ca49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740dd6fab4b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560920f7d47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RINGERIKSVEIEN 162B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162B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RINGERIKSVEIEN 162B AS ble etablert [år] og holder til i Vøyenenga.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162B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162B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162B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3 319 550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2 493 266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2 034 074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2 636 421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5 584 527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162B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JANTY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162B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Ringeriksveien 162B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1339 Vøyenenga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17 37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985 096 112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RINGERIKSVEIEN 162B AS</a:t>
            </a:r>
          </a:p>
        </p:txBody>
      </p:sp>
    </p:spTree>
  </p:cSld>
  <p:clrMapOvr>
    <a:masterClrMapping xmlns:a="http://schemas.openxmlformats.org/drawingml/2006/main"/>
  </p:clrMapOvr>
</p:sld>
</file>