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4c6cddded34c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6f07e3d6d645ed"/>
  </p:sldMasterIdLst>
  <p:sldIdLst>
    <p:sldId xmlns:r="http://schemas.openxmlformats.org/officeDocument/2006/relationships" id="256" r:id="R4f89a95ebebd491f"/>
    <p:sldId xmlns:r="http://schemas.openxmlformats.org/officeDocument/2006/relationships" id="257" r:id="Re6f4f319e14241ef"/>
    <p:sldId xmlns:r="http://schemas.openxmlformats.org/officeDocument/2006/relationships" id="258" r:id="R7f523960eec54d32"/>
    <p:sldId xmlns:r="http://schemas.openxmlformats.org/officeDocument/2006/relationships" id="259" r:id="Rae705a6994d44fa2"/>
    <p:sldId xmlns:r="http://schemas.openxmlformats.org/officeDocument/2006/relationships" id="260" r:id="Rf016de654d38499b"/>
    <p:sldId xmlns:r="http://schemas.openxmlformats.org/officeDocument/2006/relationships" id="261" r:id="R5cf128c053eb420f"/>
    <p:sldId xmlns:r="http://schemas.openxmlformats.org/officeDocument/2006/relationships" id="262" r:id="Rfbf3b45b73f54b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6f07e3d6d645ed" /><Relationship Type="http://schemas.openxmlformats.org/officeDocument/2006/relationships/slide" Target="/ppt/slides/slide1.xml" Id="R4f89a95ebebd491f" /><Relationship Type="http://schemas.openxmlformats.org/officeDocument/2006/relationships/slide" Target="/ppt/slides/slide2.xml" Id="Re6f4f319e14241ef" /><Relationship Type="http://schemas.openxmlformats.org/officeDocument/2006/relationships/slide" Target="/ppt/slides/slide3.xml" Id="R7f523960eec54d32" /><Relationship Type="http://schemas.openxmlformats.org/officeDocument/2006/relationships/slide" Target="/ppt/slides/slide4.xml" Id="Rae705a6994d44fa2" /><Relationship Type="http://schemas.openxmlformats.org/officeDocument/2006/relationships/slide" Target="/ppt/slides/slide5.xml" Id="Rf016de654d38499b" /><Relationship Type="http://schemas.openxmlformats.org/officeDocument/2006/relationships/slide" Target="/ppt/slides/slide6.xml" Id="R5cf128c053eb420f" /><Relationship Type="http://schemas.openxmlformats.org/officeDocument/2006/relationships/slide" Target="/ppt/slides/slide7.xml" Id="Rfbf3b45b73f54b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6bd88ecf424d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214d63238499c" /><Relationship Type="http://schemas.openxmlformats.org/officeDocument/2006/relationships/theme" Target="/ppt/slideMasters/theme/theme1.xml" Id="Rcc23c007fd9c4e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4214d6323849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d31bd136054c7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c6f87b5eb47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c361f44e84e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ee6d7f3b84c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130b47002a48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9953bbfe547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5a7b1b0f64e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OSTERØY SERVICESENTER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OSTERØY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OSTERØY SERVICESENTER AS ble etablert [år] og holder til i Valestrandsfossen.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OSTERØY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OSTERØY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OSTERØY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19 697 984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493 003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381 803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707 739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5 685 985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OSTERØY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RWK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OSTERØY SERVICESENTER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Osterøyvegen 925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5281 Valestrandsfossen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osteroy@st.yx.no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985 090 963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OSTERØY SERVICESENTER AS</a:t>
            </a:r>
          </a:p>
        </p:txBody>
      </p:sp>
    </p:spTree>
  </p:cSld>
  <p:clrMapOvr>
    <a:masterClrMapping xmlns:a="http://schemas.openxmlformats.org/drawingml/2006/main"/>
  </p:clrMapOvr>
</p:sld>
</file>