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0e10a83c8040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4ba38890af46cd"/>
  </p:sldMasterIdLst>
  <p:sldIdLst>
    <p:sldId xmlns:r="http://schemas.openxmlformats.org/officeDocument/2006/relationships" id="256" r:id="R3bd1de330c2040e6"/>
    <p:sldId xmlns:r="http://schemas.openxmlformats.org/officeDocument/2006/relationships" id="257" r:id="R01c44617b33b4058"/>
    <p:sldId xmlns:r="http://schemas.openxmlformats.org/officeDocument/2006/relationships" id="258" r:id="R914b89938d054ef8"/>
    <p:sldId xmlns:r="http://schemas.openxmlformats.org/officeDocument/2006/relationships" id="259" r:id="Re1824bc7380e4189"/>
    <p:sldId xmlns:r="http://schemas.openxmlformats.org/officeDocument/2006/relationships" id="260" r:id="R8ed92b04bbbe4019"/>
    <p:sldId xmlns:r="http://schemas.openxmlformats.org/officeDocument/2006/relationships" id="261" r:id="R4c952c01c18d4810"/>
    <p:sldId xmlns:r="http://schemas.openxmlformats.org/officeDocument/2006/relationships" id="262" r:id="Re16a2a1f94d9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4ba38890af46cd" /><Relationship Type="http://schemas.openxmlformats.org/officeDocument/2006/relationships/slide" Target="/ppt/slides/slide1.xml" Id="R3bd1de330c2040e6" /><Relationship Type="http://schemas.openxmlformats.org/officeDocument/2006/relationships/slide" Target="/ppt/slides/slide2.xml" Id="R01c44617b33b4058" /><Relationship Type="http://schemas.openxmlformats.org/officeDocument/2006/relationships/slide" Target="/ppt/slides/slide3.xml" Id="R914b89938d054ef8" /><Relationship Type="http://schemas.openxmlformats.org/officeDocument/2006/relationships/slide" Target="/ppt/slides/slide4.xml" Id="Re1824bc7380e4189" /><Relationship Type="http://schemas.openxmlformats.org/officeDocument/2006/relationships/slide" Target="/ppt/slides/slide5.xml" Id="R8ed92b04bbbe4019" /><Relationship Type="http://schemas.openxmlformats.org/officeDocument/2006/relationships/slide" Target="/ppt/slides/slide6.xml" Id="R4c952c01c18d4810" /><Relationship Type="http://schemas.openxmlformats.org/officeDocument/2006/relationships/slide" Target="/ppt/slides/slide7.xml" Id="Re16a2a1f94d9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6f32b76be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6fa3d18ac42f0" /><Relationship Type="http://schemas.openxmlformats.org/officeDocument/2006/relationships/theme" Target="/ppt/slideMasters/theme/theme1.xml" Id="Rc6b6948aca1145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46fa3d18ac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0cdbe870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59f1f587341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852e306394e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4ef70b5d8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adb586c97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647ebc05843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252c7221645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VASKERIET DALANE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VASKERIET DALANE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12 335 459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1 410 202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1 174 446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7 738 611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10 462 774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LANDBØ NILS ODDVAR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MYDLAND JOHN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PUNTERVOLL TORMOD ANSGAR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EGELI TURID MARY LAMMENES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SKIBSTAD FRODE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HILDA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Dragelandsveien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47 78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post@vaskeriet-dalane.no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985 082 162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VASKERIET DALANE AS</a:t>
            </a:r>
          </a:p>
        </p:txBody>
      </p:sp>
    </p:spTree>
  </p:cSld>
  <p:clrMapOvr>
    <a:masterClrMapping xmlns:a="http://schemas.openxmlformats.org/drawingml/2006/main"/>
  </p:clrMapOvr>
</p:sld>
</file>