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1bbb99349414f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fe0bb66be284957"/>
  </p:sldMasterIdLst>
  <p:sldIdLst>
    <p:sldId xmlns:r="http://schemas.openxmlformats.org/officeDocument/2006/relationships" id="256" r:id="R7991029de4cd4650"/>
    <p:sldId xmlns:r="http://schemas.openxmlformats.org/officeDocument/2006/relationships" id="257" r:id="Rf5cfc78d96864cda"/>
    <p:sldId xmlns:r="http://schemas.openxmlformats.org/officeDocument/2006/relationships" id="258" r:id="R6b6aa7a91fe04300"/>
    <p:sldId xmlns:r="http://schemas.openxmlformats.org/officeDocument/2006/relationships" id="259" r:id="R250520b7806c4ffd"/>
    <p:sldId xmlns:r="http://schemas.openxmlformats.org/officeDocument/2006/relationships" id="260" r:id="Rfa699d1b8d444900"/>
    <p:sldId xmlns:r="http://schemas.openxmlformats.org/officeDocument/2006/relationships" id="261" r:id="R964a53d17c704e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e0bb66be284957" /><Relationship Type="http://schemas.openxmlformats.org/officeDocument/2006/relationships/slide" Target="/ppt/slides/slide1.xml" Id="R7991029de4cd4650" /><Relationship Type="http://schemas.openxmlformats.org/officeDocument/2006/relationships/slide" Target="/ppt/slides/slide2.xml" Id="Rf5cfc78d96864cda" /><Relationship Type="http://schemas.openxmlformats.org/officeDocument/2006/relationships/slide" Target="/ppt/slides/slide3.xml" Id="R6b6aa7a91fe04300" /><Relationship Type="http://schemas.openxmlformats.org/officeDocument/2006/relationships/slide" Target="/ppt/slides/slide4.xml" Id="R250520b7806c4ffd" /><Relationship Type="http://schemas.openxmlformats.org/officeDocument/2006/relationships/slide" Target="/ppt/slides/slide5.xml" Id="Rfa699d1b8d444900" /><Relationship Type="http://schemas.openxmlformats.org/officeDocument/2006/relationships/slide" Target="/ppt/slides/slide6.xml" Id="R964a53d17c704e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3dd2116e4346e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d682c6cbc4472b" /><Relationship Type="http://schemas.openxmlformats.org/officeDocument/2006/relationships/theme" Target="/ppt/slideMasters/theme/theme1.xml" Id="R969d070a10bf4ca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3d682c6cbc4472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8d2f6686c24dd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b2f28285c04aa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d6fdc2da12411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569819143b49a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06f1f9b0bf4eb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84cda1d71f489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OSTEREIDET BENSIN OG KIOSK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OSTEREIDET BENSIN OG KIOSK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OSTEREIDET BENSIN OG KIOSK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OSTEREIDET BENSIN OG KIOSK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OSTEREIDET BENSIN OG KIOSK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OSTEREIDET BENSIN OG KIOSK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−30 208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−14 584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482 212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538 022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OSTEREIDET BENSIN OG KIOSK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985 078 432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OSTEREIDET BENSIN OG KIOSK AS</a:t>
            </a:r>
          </a:p>
        </p:txBody>
      </p:sp>
    </p:spTree>
  </p:cSld>
  <p:clrMapOvr>
    <a:masterClrMapping xmlns:a="http://schemas.openxmlformats.org/drawingml/2006/main"/>
  </p:clrMapOvr>
</p:sld>
</file>