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d82ca95214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f63b768ade4c67"/>
  </p:sldMasterIdLst>
  <p:sldIdLst>
    <p:sldId xmlns:r="http://schemas.openxmlformats.org/officeDocument/2006/relationships" id="256" r:id="R4b7079267c3547f2"/>
    <p:sldId xmlns:r="http://schemas.openxmlformats.org/officeDocument/2006/relationships" id="257" r:id="Re45b5d9f15cd46a3"/>
    <p:sldId xmlns:r="http://schemas.openxmlformats.org/officeDocument/2006/relationships" id="258" r:id="R7c208ce6cffa4de1"/>
    <p:sldId xmlns:r="http://schemas.openxmlformats.org/officeDocument/2006/relationships" id="259" r:id="Rf8a1de8720ed4baf"/>
    <p:sldId xmlns:r="http://schemas.openxmlformats.org/officeDocument/2006/relationships" id="260" r:id="R294b53c611b748ca"/>
    <p:sldId xmlns:r="http://schemas.openxmlformats.org/officeDocument/2006/relationships" id="261" r:id="R08a7941b64f04e04"/>
    <p:sldId xmlns:r="http://schemas.openxmlformats.org/officeDocument/2006/relationships" id="262" r:id="Rf310a8b6f54e49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63b768ade4c67" /><Relationship Type="http://schemas.openxmlformats.org/officeDocument/2006/relationships/slide" Target="/ppt/slides/slide1.xml" Id="R4b7079267c3547f2" /><Relationship Type="http://schemas.openxmlformats.org/officeDocument/2006/relationships/slide" Target="/ppt/slides/slide2.xml" Id="Re45b5d9f15cd46a3" /><Relationship Type="http://schemas.openxmlformats.org/officeDocument/2006/relationships/slide" Target="/ppt/slides/slide3.xml" Id="R7c208ce6cffa4de1" /><Relationship Type="http://schemas.openxmlformats.org/officeDocument/2006/relationships/slide" Target="/ppt/slides/slide4.xml" Id="Rf8a1de8720ed4baf" /><Relationship Type="http://schemas.openxmlformats.org/officeDocument/2006/relationships/slide" Target="/ppt/slides/slide5.xml" Id="R294b53c611b748ca" /><Relationship Type="http://schemas.openxmlformats.org/officeDocument/2006/relationships/slide" Target="/ppt/slides/slide6.xml" Id="R08a7941b64f04e04" /><Relationship Type="http://schemas.openxmlformats.org/officeDocument/2006/relationships/slide" Target="/ppt/slides/slide7.xml" Id="Rf310a8b6f54e49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ffcb6dd094d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faa42a2d04758" /><Relationship Type="http://schemas.openxmlformats.org/officeDocument/2006/relationships/theme" Target="/ppt/slideMasters/theme/theme1.xml" Id="R699b687b1149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faa42a2d0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4fb6bc6ce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b0228e50e4f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ab26e8bb9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68fc741a9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b45472a8a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efeaff46742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4dcf2134449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ASKELADDEN REISER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REISER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4 571 293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346 466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ROLF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Norderhovsbakken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3512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985 058 733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REISER AS</a:t>
            </a:r>
          </a:p>
        </p:txBody>
      </p:sp>
    </p:spTree>
  </p:cSld>
  <p:clrMapOvr>
    <a:masterClrMapping xmlns:a="http://schemas.openxmlformats.org/drawingml/2006/main"/>
  </p:clrMapOvr>
</p:sld>
</file>