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0e5235bbb643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022455b9f143b9"/>
  </p:sldMasterIdLst>
  <p:sldIdLst>
    <p:sldId xmlns:r="http://schemas.openxmlformats.org/officeDocument/2006/relationships" id="256" r:id="R3cf46c75d4d54513"/>
    <p:sldId xmlns:r="http://schemas.openxmlformats.org/officeDocument/2006/relationships" id="257" r:id="Rd06a1573536d4e5f"/>
    <p:sldId xmlns:r="http://schemas.openxmlformats.org/officeDocument/2006/relationships" id="258" r:id="Raaf41492ab7c4494"/>
    <p:sldId xmlns:r="http://schemas.openxmlformats.org/officeDocument/2006/relationships" id="259" r:id="R656efad2b3d747f3"/>
    <p:sldId xmlns:r="http://schemas.openxmlformats.org/officeDocument/2006/relationships" id="260" r:id="Rc968f84685424540"/>
    <p:sldId xmlns:r="http://schemas.openxmlformats.org/officeDocument/2006/relationships" id="261" r:id="R85c83408d93249ed"/>
    <p:sldId xmlns:r="http://schemas.openxmlformats.org/officeDocument/2006/relationships" id="262" r:id="Rb6fd6f7e89be4a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22455b9f143b9" /><Relationship Type="http://schemas.openxmlformats.org/officeDocument/2006/relationships/slide" Target="/ppt/slides/slide1.xml" Id="R3cf46c75d4d54513" /><Relationship Type="http://schemas.openxmlformats.org/officeDocument/2006/relationships/slide" Target="/ppt/slides/slide2.xml" Id="Rd06a1573536d4e5f" /><Relationship Type="http://schemas.openxmlformats.org/officeDocument/2006/relationships/slide" Target="/ppt/slides/slide3.xml" Id="Raaf41492ab7c4494" /><Relationship Type="http://schemas.openxmlformats.org/officeDocument/2006/relationships/slide" Target="/ppt/slides/slide4.xml" Id="R656efad2b3d747f3" /><Relationship Type="http://schemas.openxmlformats.org/officeDocument/2006/relationships/slide" Target="/ppt/slides/slide5.xml" Id="Rc968f84685424540" /><Relationship Type="http://schemas.openxmlformats.org/officeDocument/2006/relationships/slide" Target="/ppt/slides/slide6.xml" Id="R85c83408d93249ed" /><Relationship Type="http://schemas.openxmlformats.org/officeDocument/2006/relationships/slide" Target="/ppt/slides/slide7.xml" Id="Rb6fd6f7e89be4a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8196d0c8449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e2c3218334efe" /><Relationship Type="http://schemas.openxmlformats.org/officeDocument/2006/relationships/theme" Target="/ppt/slideMasters/theme/theme1.xml" Id="Re1e2c23fd77d45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9e2c3218334e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26d965eb44f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8461b6b6149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ae070349946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8077f5d7a45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abe9786b347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fe951ef6a4a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ac751ad9045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JERNBANEGATEN 6 KONGSVINGER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JERNBANEGATEN 6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JERNBANEGATEN 6 KONGSVINGER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JERNBANEGATEN 6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JERNBANEGATEN 6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JERNBANEGATEN 6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2 945 102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449 605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−896 514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7 188 689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36 043 905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JERNBANEGATEN 6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COOP NORGE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JERNBANEGATEN 6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Nydalsveien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20 42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985 058 385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JERNBANEGATEN 6 KONGSVINGER AS</a:t>
            </a:r>
          </a:p>
        </p:txBody>
      </p:sp>
    </p:spTree>
  </p:cSld>
  <p:clrMapOvr>
    <a:masterClrMapping xmlns:a="http://schemas.openxmlformats.org/drawingml/2006/main"/>
  </p:clrMapOvr>
</p:sld>
</file>