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0e1e96d3683496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f40777108a547f7"/>
  </p:sldMasterIdLst>
  <p:sldIdLst>
    <p:sldId xmlns:r="http://schemas.openxmlformats.org/officeDocument/2006/relationships" id="256" r:id="R4535e9fdc9db4a1b"/>
    <p:sldId xmlns:r="http://schemas.openxmlformats.org/officeDocument/2006/relationships" id="257" r:id="R9e55ae638da14ffd"/>
    <p:sldId xmlns:r="http://schemas.openxmlformats.org/officeDocument/2006/relationships" id="258" r:id="Rd1ff5426b52c491e"/>
    <p:sldId xmlns:r="http://schemas.openxmlformats.org/officeDocument/2006/relationships" id="259" r:id="R6512622c90604023"/>
    <p:sldId xmlns:r="http://schemas.openxmlformats.org/officeDocument/2006/relationships" id="260" r:id="Rf024697eb8c34c3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f40777108a547f7" /><Relationship Type="http://schemas.openxmlformats.org/officeDocument/2006/relationships/slide" Target="/ppt/slides/slide1.xml" Id="R4535e9fdc9db4a1b" /><Relationship Type="http://schemas.openxmlformats.org/officeDocument/2006/relationships/slide" Target="/ppt/slides/slide2.xml" Id="R9e55ae638da14ffd" /><Relationship Type="http://schemas.openxmlformats.org/officeDocument/2006/relationships/slide" Target="/ppt/slides/slide3.xml" Id="Rd1ff5426b52c491e" /><Relationship Type="http://schemas.openxmlformats.org/officeDocument/2006/relationships/slide" Target="/ppt/slides/slide4.xml" Id="R6512622c90604023" /><Relationship Type="http://schemas.openxmlformats.org/officeDocument/2006/relationships/slide" Target="/ppt/slides/slide5.xml" Id="Rf024697eb8c34c3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dc591f0345b484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68e5b84e2c4b83" /><Relationship Type="http://schemas.openxmlformats.org/officeDocument/2006/relationships/theme" Target="/ppt/slideMasters/theme/theme1.xml" Id="Rec97ee99231e4e7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468e5b84e2c4b8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0f0dc1fb5e4fd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d93a9c1e85490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5c8ba83b3345e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5dfce27ac444e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99901f687846f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HYSTAD HANDEL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HYSTAD HANDEL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HYSTAD HANDEL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HYSTAD HANDEL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HYSTAD HANDEL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HYSTAD HANDEL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985 050 945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HYSTAD HANDEL AS</a:t>
            </a:r>
          </a:p>
        </p:txBody>
      </p:sp>
    </p:spTree>
  </p:cSld>
  <p:clrMapOvr>
    <a:masterClrMapping xmlns:a="http://schemas.openxmlformats.org/drawingml/2006/main"/>
  </p:clrMapOvr>
</p:sld>
</file>