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35251d950144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121d95a2bb43ae"/>
  </p:sldMasterIdLst>
  <p:sldIdLst>
    <p:sldId xmlns:r="http://schemas.openxmlformats.org/officeDocument/2006/relationships" id="256" r:id="R5d02b937d8a74089"/>
    <p:sldId xmlns:r="http://schemas.openxmlformats.org/officeDocument/2006/relationships" id="257" r:id="R779afb505f574c8b"/>
    <p:sldId xmlns:r="http://schemas.openxmlformats.org/officeDocument/2006/relationships" id="258" r:id="Rfac9c4106ca24df0"/>
    <p:sldId xmlns:r="http://schemas.openxmlformats.org/officeDocument/2006/relationships" id="259" r:id="R6f4a94e20a6f422f"/>
    <p:sldId xmlns:r="http://schemas.openxmlformats.org/officeDocument/2006/relationships" id="260" r:id="R25043ede29ba4c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121d95a2bb43ae" /><Relationship Type="http://schemas.openxmlformats.org/officeDocument/2006/relationships/slide" Target="/ppt/slides/slide1.xml" Id="R5d02b937d8a74089" /><Relationship Type="http://schemas.openxmlformats.org/officeDocument/2006/relationships/slide" Target="/ppt/slides/slide2.xml" Id="R779afb505f574c8b" /><Relationship Type="http://schemas.openxmlformats.org/officeDocument/2006/relationships/slide" Target="/ppt/slides/slide3.xml" Id="Rfac9c4106ca24df0" /><Relationship Type="http://schemas.openxmlformats.org/officeDocument/2006/relationships/slide" Target="/ppt/slides/slide4.xml" Id="R6f4a94e20a6f422f" /><Relationship Type="http://schemas.openxmlformats.org/officeDocument/2006/relationships/slide" Target="/ppt/slides/slide5.xml" Id="R25043ede29ba4c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9bad950ec14b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69420c9ed4356" /><Relationship Type="http://schemas.openxmlformats.org/officeDocument/2006/relationships/theme" Target="/ppt/slideMasters/theme/theme1.xml" Id="R492c9bd7017c41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b69420c9ed43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3f5c0152b94a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c4bd3df6494a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7644e1b3a44a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44ea3ee3f4d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6682a98774f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AH AUFLEM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AUFLEM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 AUFLEM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AUFLEM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AUFLEM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AUFLEM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985 050 813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AUFLEM AS</a:t>
            </a:r>
          </a:p>
        </p:txBody>
      </p:sp>
    </p:spTree>
  </p:cSld>
  <p:clrMapOvr>
    <a:masterClrMapping xmlns:a="http://schemas.openxmlformats.org/drawingml/2006/main"/>
  </p:clrMapOvr>
</p:sld>
</file>