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ae848ef3b34b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d9c61f0d404e14"/>
  </p:sldMasterIdLst>
  <p:sldIdLst>
    <p:sldId xmlns:r="http://schemas.openxmlformats.org/officeDocument/2006/relationships" id="256" r:id="R60fd958d80c44b22"/>
    <p:sldId xmlns:r="http://schemas.openxmlformats.org/officeDocument/2006/relationships" id="257" r:id="Rf6a46077a5e74896"/>
    <p:sldId xmlns:r="http://schemas.openxmlformats.org/officeDocument/2006/relationships" id="258" r:id="Rce2b5c4412ae440b"/>
    <p:sldId xmlns:r="http://schemas.openxmlformats.org/officeDocument/2006/relationships" id="259" r:id="R83bcd890a4954431"/>
    <p:sldId xmlns:r="http://schemas.openxmlformats.org/officeDocument/2006/relationships" id="260" r:id="R453db73a4808476e"/>
    <p:sldId xmlns:r="http://schemas.openxmlformats.org/officeDocument/2006/relationships" id="261" r:id="R80b501abcf304522"/>
    <p:sldId xmlns:r="http://schemas.openxmlformats.org/officeDocument/2006/relationships" id="262" r:id="Re3e3f7edbb0743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d9c61f0d404e14" /><Relationship Type="http://schemas.openxmlformats.org/officeDocument/2006/relationships/slide" Target="/ppt/slides/slide1.xml" Id="R60fd958d80c44b22" /><Relationship Type="http://schemas.openxmlformats.org/officeDocument/2006/relationships/slide" Target="/ppt/slides/slide2.xml" Id="Rf6a46077a5e74896" /><Relationship Type="http://schemas.openxmlformats.org/officeDocument/2006/relationships/slide" Target="/ppt/slides/slide3.xml" Id="Rce2b5c4412ae440b" /><Relationship Type="http://schemas.openxmlformats.org/officeDocument/2006/relationships/slide" Target="/ppt/slides/slide4.xml" Id="R83bcd890a4954431" /><Relationship Type="http://schemas.openxmlformats.org/officeDocument/2006/relationships/slide" Target="/ppt/slides/slide5.xml" Id="R453db73a4808476e" /><Relationship Type="http://schemas.openxmlformats.org/officeDocument/2006/relationships/slide" Target="/ppt/slides/slide6.xml" Id="R80b501abcf304522" /><Relationship Type="http://schemas.openxmlformats.org/officeDocument/2006/relationships/slide" Target="/ppt/slides/slide7.xml" Id="Re3e3f7edbb0743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07bdf7585348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4a75bb77a41c3" /><Relationship Type="http://schemas.openxmlformats.org/officeDocument/2006/relationships/theme" Target="/ppt/slideMasters/theme/theme1.xml" Id="R03677aa1e9cf48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74a75bb77a41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2cc0edbf548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19efc590048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c74c32bb844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2b9b377f34c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96f8a524e4e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f762706a74a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151c2edaa4a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ANNIMA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ANNIMA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ANNIMA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ANNIMA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ANNIMA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ANNIMA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15 919 381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13 942 008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12 985 482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556 994 803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590 279 561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ANNIMA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WARBERG ANETTE FURUHOLMEN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WARBERG ANETTE FURUHOLMEN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WARBERG ANETTE FURUHOLMEN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ANNIMA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gate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19 62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985 049 157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ANNIMA AS</a:t>
            </a:r>
          </a:p>
        </p:txBody>
      </p:sp>
    </p:spTree>
  </p:cSld>
  <p:clrMapOvr>
    <a:masterClrMapping xmlns:a="http://schemas.openxmlformats.org/drawingml/2006/main"/>
  </p:clrMapOvr>
</p:sld>
</file>