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2e088b27c149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0f5e56d38141a1"/>
  </p:sldMasterIdLst>
  <p:sldIdLst>
    <p:sldId xmlns:r="http://schemas.openxmlformats.org/officeDocument/2006/relationships" id="256" r:id="Re018fe81b92f4c58"/>
    <p:sldId xmlns:r="http://schemas.openxmlformats.org/officeDocument/2006/relationships" id="257" r:id="Rb410768f6168466d"/>
    <p:sldId xmlns:r="http://schemas.openxmlformats.org/officeDocument/2006/relationships" id="258" r:id="R5a73c148f92344a8"/>
    <p:sldId xmlns:r="http://schemas.openxmlformats.org/officeDocument/2006/relationships" id="259" r:id="R3709b8b46d5e410b"/>
    <p:sldId xmlns:r="http://schemas.openxmlformats.org/officeDocument/2006/relationships" id="260" r:id="R4ea110984ba9405a"/>
    <p:sldId xmlns:r="http://schemas.openxmlformats.org/officeDocument/2006/relationships" id="261" r:id="R45b9173ca68f4d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0f5e56d38141a1" /><Relationship Type="http://schemas.openxmlformats.org/officeDocument/2006/relationships/slide" Target="/ppt/slides/slide1.xml" Id="Re018fe81b92f4c58" /><Relationship Type="http://schemas.openxmlformats.org/officeDocument/2006/relationships/slide" Target="/ppt/slides/slide2.xml" Id="Rb410768f6168466d" /><Relationship Type="http://schemas.openxmlformats.org/officeDocument/2006/relationships/slide" Target="/ppt/slides/slide3.xml" Id="R5a73c148f92344a8" /><Relationship Type="http://schemas.openxmlformats.org/officeDocument/2006/relationships/slide" Target="/ppt/slides/slide4.xml" Id="R3709b8b46d5e410b" /><Relationship Type="http://schemas.openxmlformats.org/officeDocument/2006/relationships/slide" Target="/ppt/slides/slide5.xml" Id="R4ea110984ba9405a" /><Relationship Type="http://schemas.openxmlformats.org/officeDocument/2006/relationships/slide" Target="/ppt/slides/slide6.xml" Id="R45b9173ca68f4d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868242dcde43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772088ff24854" /><Relationship Type="http://schemas.openxmlformats.org/officeDocument/2006/relationships/theme" Target="/ppt/slideMasters/theme/theme1.xml" Id="R5b9338811a1541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9772088ff248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cab4b86eb47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2a4db706c4b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dd0ea00df46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a148fb3744b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e5ede61124b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7195805c747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NITTEDAL MOTE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MOTE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NITTEDAL MOTE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MOTE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MOTE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MOTE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1 128 652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546 365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603 083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MOTE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985 045 151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MOTE AS</a:t>
            </a:r>
          </a:p>
        </p:txBody>
      </p:sp>
    </p:spTree>
  </p:cSld>
  <p:clrMapOvr>
    <a:masterClrMapping xmlns:a="http://schemas.openxmlformats.org/drawingml/2006/main"/>
  </p:clrMapOvr>
</p:sld>
</file>