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afc1442c6d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93c4a9a7f40c6"/>
  </p:sldMasterIdLst>
  <p:sldIdLst>
    <p:sldId xmlns:r="http://schemas.openxmlformats.org/officeDocument/2006/relationships" id="256" r:id="Ra70794298de54837"/>
    <p:sldId xmlns:r="http://schemas.openxmlformats.org/officeDocument/2006/relationships" id="257" r:id="R031f7cfb07894618"/>
    <p:sldId xmlns:r="http://schemas.openxmlformats.org/officeDocument/2006/relationships" id="258" r:id="R71c45fc7429e4a0c"/>
    <p:sldId xmlns:r="http://schemas.openxmlformats.org/officeDocument/2006/relationships" id="259" r:id="R821701ca246c48bb"/>
    <p:sldId xmlns:r="http://schemas.openxmlformats.org/officeDocument/2006/relationships" id="260" r:id="Rd2a2cff465d04ba0"/>
    <p:sldId xmlns:r="http://schemas.openxmlformats.org/officeDocument/2006/relationships" id="261" r:id="R644a99e7a1ce4b4a"/>
    <p:sldId xmlns:r="http://schemas.openxmlformats.org/officeDocument/2006/relationships" id="262" r:id="R816f1a688c9546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93c4a9a7f40c6" /><Relationship Type="http://schemas.openxmlformats.org/officeDocument/2006/relationships/slide" Target="/ppt/slides/slide1.xml" Id="Ra70794298de54837" /><Relationship Type="http://schemas.openxmlformats.org/officeDocument/2006/relationships/slide" Target="/ppt/slides/slide2.xml" Id="R031f7cfb07894618" /><Relationship Type="http://schemas.openxmlformats.org/officeDocument/2006/relationships/slide" Target="/ppt/slides/slide3.xml" Id="R71c45fc7429e4a0c" /><Relationship Type="http://schemas.openxmlformats.org/officeDocument/2006/relationships/slide" Target="/ppt/slides/slide4.xml" Id="R821701ca246c48bb" /><Relationship Type="http://schemas.openxmlformats.org/officeDocument/2006/relationships/slide" Target="/ppt/slides/slide5.xml" Id="Rd2a2cff465d04ba0" /><Relationship Type="http://schemas.openxmlformats.org/officeDocument/2006/relationships/slide" Target="/ppt/slides/slide6.xml" Id="R644a99e7a1ce4b4a" /><Relationship Type="http://schemas.openxmlformats.org/officeDocument/2006/relationships/slide" Target="/ppt/slides/slide7.xml" Id="R816f1a688c9546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322c56d2f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0e184e8c46a6" /><Relationship Type="http://schemas.openxmlformats.org/officeDocument/2006/relationships/theme" Target="/ppt/slideMasters/theme/theme1.xml" Id="Ra7e3ca89d1f84b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10e184e8c46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6954805c9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b85a8529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4550540d3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4423b8af242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b81d09d85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3340971e849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e1aa877a6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MDR SALG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MDR SALG OG EIENDOM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585 303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2 260 093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HENNING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Drøbakveien 213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henning.kristiansen@holtebo.no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985 040 745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MDR SALG OG EIENDOM AS</a:t>
            </a:r>
          </a:p>
        </p:txBody>
      </p:sp>
    </p:spTree>
  </p:cSld>
  <p:clrMapOvr>
    <a:masterClrMapping xmlns:a="http://schemas.openxmlformats.org/drawingml/2006/main"/>
  </p:clrMapOvr>
</p:sld>
</file>