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ec382d11e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d8362f80249b1"/>
  </p:sldMasterIdLst>
  <p:sldIdLst>
    <p:sldId xmlns:r="http://schemas.openxmlformats.org/officeDocument/2006/relationships" id="256" r:id="Rd16092023f8946ee"/>
    <p:sldId xmlns:r="http://schemas.openxmlformats.org/officeDocument/2006/relationships" id="257" r:id="Ra0eb5c22684c4083"/>
    <p:sldId xmlns:r="http://schemas.openxmlformats.org/officeDocument/2006/relationships" id="258" r:id="Rf4dce0865cfe4417"/>
    <p:sldId xmlns:r="http://schemas.openxmlformats.org/officeDocument/2006/relationships" id="259" r:id="R871a3f77c8034321"/>
    <p:sldId xmlns:r="http://schemas.openxmlformats.org/officeDocument/2006/relationships" id="260" r:id="R4653071f4a434c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d8362f80249b1" /><Relationship Type="http://schemas.openxmlformats.org/officeDocument/2006/relationships/slide" Target="/ppt/slides/slide1.xml" Id="Rd16092023f8946ee" /><Relationship Type="http://schemas.openxmlformats.org/officeDocument/2006/relationships/slide" Target="/ppt/slides/slide2.xml" Id="Ra0eb5c22684c4083" /><Relationship Type="http://schemas.openxmlformats.org/officeDocument/2006/relationships/slide" Target="/ppt/slides/slide3.xml" Id="Rf4dce0865cfe4417" /><Relationship Type="http://schemas.openxmlformats.org/officeDocument/2006/relationships/slide" Target="/ppt/slides/slide4.xml" Id="R871a3f77c8034321" /><Relationship Type="http://schemas.openxmlformats.org/officeDocument/2006/relationships/slide" Target="/ppt/slides/slide5.xml" Id="R4653071f4a434c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1a168c3f0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e0093b7c84d32" /><Relationship Type="http://schemas.openxmlformats.org/officeDocument/2006/relationships/theme" Target="/ppt/slideMasters/theme/theme1.xml" Id="R5aaf2cd81688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e0093b7c8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9f553607c4a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6889be12a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7275045594f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157e13831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1572a4dfc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BRUMMISBYGG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BRUMMISBYGG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BRUMMISBYGG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BRUMMISBYGG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BRUMMISBYGG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BRUMMISBYGG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985 034 664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BRUMMISBYGG AS</a:t>
            </a:r>
          </a:p>
        </p:txBody>
      </p:sp>
    </p:spTree>
  </p:cSld>
  <p:clrMapOvr>
    <a:masterClrMapping xmlns:a="http://schemas.openxmlformats.org/drawingml/2006/main"/>
  </p:clrMapOvr>
</p:sld>
</file>