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85a000e4c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3a85330b248fe"/>
  </p:sldMasterIdLst>
  <p:sldIdLst>
    <p:sldId xmlns:r="http://schemas.openxmlformats.org/officeDocument/2006/relationships" id="256" r:id="Rd729d60e41d841dc"/>
    <p:sldId xmlns:r="http://schemas.openxmlformats.org/officeDocument/2006/relationships" id="257" r:id="R4d4f6c087f1b46a3"/>
    <p:sldId xmlns:r="http://schemas.openxmlformats.org/officeDocument/2006/relationships" id="258" r:id="Rf37235256df74d82"/>
    <p:sldId xmlns:r="http://schemas.openxmlformats.org/officeDocument/2006/relationships" id="259" r:id="R980889389d8c4ef5"/>
    <p:sldId xmlns:r="http://schemas.openxmlformats.org/officeDocument/2006/relationships" id="260" r:id="Rdad88fd5dc8345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3a85330b248fe" /><Relationship Type="http://schemas.openxmlformats.org/officeDocument/2006/relationships/slide" Target="/ppt/slides/slide1.xml" Id="Rd729d60e41d841dc" /><Relationship Type="http://schemas.openxmlformats.org/officeDocument/2006/relationships/slide" Target="/ppt/slides/slide2.xml" Id="R4d4f6c087f1b46a3" /><Relationship Type="http://schemas.openxmlformats.org/officeDocument/2006/relationships/slide" Target="/ppt/slides/slide3.xml" Id="Rf37235256df74d82" /><Relationship Type="http://schemas.openxmlformats.org/officeDocument/2006/relationships/slide" Target="/ppt/slides/slide4.xml" Id="R980889389d8c4ef5" /><Relationship Type="http://schemas.openxmlformats.org/officeDocument/2006/relationships/slide" Target="/ppt/slides/slide5.xml" Id="Rdad88fd5dc8345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3e777100e42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a8e9cc1b4f81" /><Relationship Type="http://schemas.openxmlformats.org/officeDocument/2006/relationships/theme" Target="/ppt/slideMasters/theme/theme1.xml" Id="R379338caecbb49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fa8e9cc1b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48d859245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d78d61c66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e4d35aa3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9a35bd70f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ee6e00c6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PAPPILION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PAPPILION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PAPPILION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PAPPILION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PAPPILION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PAPPILION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985 031 401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PAPPILION AS</a:t>
            </a:r>
          </a:p>
        </p:txBody>
      </p:sp>
    </p:spTree>
  </p:cSld>
  <p:clrMapOvr>
    <a:masterClrMapping xmlns:a="http://schemas.openxmlformats.org/drawingml/2006/main"/>
  </p:clrMapOvr>
</p:sld>
</file>