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5e0a9fb5bbb4a3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2b3ce031887448c"/>
  </p:sldMasterIdLst>
  <p:sldIdLst>
    <p:sldId xmlns:r="http://schemas.openxmlformats.org/officeDocument/2006/relationships" id="256" r:id="R5683d38689cf4f63"/>
    <p:sldId xmlns:r="http://schemas.openxmlformats.org/officeDocument/2006/relationships" id="257" r:id="R8b3baaa0f0e04e08"/>
    <p:sldId xmlns:r="http://schemas.openxmlformats.org/officeDocument/2006/relationships" id="258" r:id="Rc44f13cd6f6747fd"/>
    <p:sldId xmlns:r="http://schemas.openxmlformats.org/officeDocument/2006/relationships" id="259" r:id="Rd215e9897c13401b"/>
    <p:sldId xmlns:r="http://schemas.openxmlformats.org/officeDocument/2006/relationships" id="260" r:id="Rb3a36660435c4a12"/>
    <p:sldId xmlns:r="http://schemas.openxmlformats.org/officeDocument/2006/relationships" id="261" r:id="R5f7ac076fd28411c"/>
    <p:sldId xmlns:r="http://schemas.openxmlformats.org/officeDocument/2006/relationships" id="262" r:id="Ra4e0ce2c1a2847c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2b3ce031887448c" /><Relationship Type="http://schemas.openxmlformats.org/officeDocument/2006/relationships/slide" Target="/ppt/slides/slide1.xml" Id="R5683d38689cf4f63" /><Relationship Type="http://schemas.openxmlformats.org/officeDocument/2006/relationships/slide" Target="/ppt/slides/slide2.xml" Id="R8b3baaa0f0e04e08" /><Relationship Type="http://schemas.openxmlformats.org/officeDocument/2006/relationships/slide" Target="/ppt/slides/slide3.xml" Id="Rc44f13cd6f6747fd" /><Relationship Type="http://schemas.openxmlformats.org/officeDocument/2006/relationships/slide" Target="/ppt/slides/slide4.xml" Id="Rd215e9897c13401b" /><Relationship Type="http://schemas.openxmlformats.org/officeDocument/2006/relationships/slide" Target="/ppt/slides/slide5.xml" Id="Rb3a36660435c4a12" /><Relationship Type="http://schemas.openxmlformats.org/officeDocument/2006/relationships/slide" Target="/ppt/slides/slide6.xml" Id="R5f7ac076fd28411c" /><Relationship Type="http://schemas.openxmlformats.org/officeDocument/2006/relationships/slide" Target="/ppt/slides/slide7.xml" Id="Ra4e0ce2c1a2847c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7cb2ab295414bc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355e06aafa4aee" /><Relationship Type="http://schemas.openxmlformats.org/officeDocument/2006/relationships/theme" Target="/ppt/slideMasters/theme/theme1.xml" Id="R0643af033a28425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c355e06aafa4ae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08247f8f33440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8e6161799a457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b2b324a9d7455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b320c2b27e49d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bc1369632a406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f76d649983437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4595ccae2f43a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BYRÅET DESIGN &amp; PROFILERING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BYRÅET DESIGN &amp; PROFILERING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BYRÅET DESIGN &amp; PROFILERING AS ble etablert [år] og holder til i Stord.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BYRÅET DESIGN &amp; PROFILERING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BYRÅET DESIGN &amp; PROFILERING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BYRÅET DESIGN &amp; PROFILERING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21 068 716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1 018 875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729 296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2 542 875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6 947 180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BYRÅET DESIGN &amp; PROFILERING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ANDERSSEN OLAV  –  40,0 %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TØKJE MORTEN  –  40,0 %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LØKLINGHOLM RUNE  –  20,0 %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BYRÅET DESIGN &amp; PROFILERING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Hatlandsmyro 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5412 Stord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53 41 68 60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post@byraet.no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www.byraet.no/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985 026 076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BYRÅET DESIGN &amp; PROFILERING AS</a:t>
            </a:r>
          </a:p>
        </p:txBody>
      </p:sp>
    </p:spTree>
  </p:cSld>
  <p:clrMapOvr>
    <a:masterClrMapping xmlns:a="http://schemas.openxmlformats.org/drawingml/2006/main"/>
  </p:clrMapOvr>
</p:sld>
</file>