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89edc29c24d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9abc907614047"/>
  </p:sldMasterIdLst>
  <p:sldIdLst>
    <p:sldId xmlns:r="http://schemas.openxmlformats.org/officeDocument/2006/relationships" id="256" r:id="R8e95dbc7444d4184"/>
    <p:sldId xmlns:r="http://schemas.openxmlformats.org/officeDocument/2006/relationships" id="257" r:id="R6dfa381c9d5940bd"/>
    <p:sldId xmlns:r="http://schemas.openxmlformats.org/officeDocument/2006/relationships" id="258" r:id="Ra5bcb5918cfb41d6"/>
    <p:sldId xmlns:r="http://schemas.openxmlformats.org/officeDocument/2006/relationships" id="259" r:id="R64dc4f7bb2a74d5f"/>
    <p:sldId xmlns:r="http://schemas.openxmlformats.org/officeDocument/2006/relationships" id="260" r:id="Rc4beb940f186498c"/>
    <p:sldId xmlns:r="http://schemas.openxmlformats.org/officeDocument/2006/relationships" id="261" r:id="Rbaa84aa41f9f4baa"/>
    <p:sldId xmlns:r="http://schemas.openxmlformats.org/officeDocument/2006/relationships" id="262" r:id="R39e34f97c0e9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9abc907614047" /><Relationship Type="http://schemas.openxmlformats.org/officeDocument/2006/relationships/slide" Target="/ppt/slides/slide1.xml" Id="R8e95dbc7444d4184" /><Relationship Type="http://schemas.openxmlformats.org/officeDocument/2006/relationships/slide" Target="/ppt/slides/slide2.xml" Id="R6dfa381c9d5940bd" /><Relationship Type="http://schemas.openxmlformats.org/officeDocument/2006/relationships/slide" Target="/ppt/slides/slide3.xml" Id="Ra5bcb5918cfb41d6" /><Relationship Type="http://schemas.openxmlformats.org/officeDocument/2006/relationships/slide" Target="/ppt/slides/slide4.xml" Id="R64dc4f7bb2a74d5f" /><Relationship Type="http://schemas.openxmlformats.org/officeDocument/2006/relationships/slide" Target="/ppt/slides/slide5.xml" Id="Rc4beb940f186498c" /><Relationship Type="http://schemas.openxmlformats.org/officeDocument/2006/relationships/slide" Target="/ppt/slides/slide6.xml" Id="Rbaa84aa41f9f4baa" /><Relationship Type="http://schemas.openxmlformats.org/officeDocument/2006/relationships/slide" Target="/ppt/slides/slide7.xml" Id="R39e34f97c0e9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3f40cb4284d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be559ee55418f" /><Relationship Type="http://schemas.openxmlformats.org/officeDocument/2006/relationships/theme" Target="/ppt/slideMasters/theme/theme1.xml" Id="Rc5665b74979348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be559ee55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09794fd1f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fcf4875af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73352a820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140c2d484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03933fa6b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1ccab6824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f8da379184b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7 461 407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50 121 363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50 479 544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ANKER-RASCH LARS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985 013 241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PITUS AS</a:t>
            </a:r>
          </a:p>
        </p:txBody>
      </p:sp>
    </p:spTree>
  </p:cSld>
  <p:clrMapOvr>
    <a:masterClrMapping xmlns:a="http://schemas.openxmlformats.org/drawingml/2006/main"/>
  </p:clrMapOvr>
</p:sld>
</file>