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37a3aa07e42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aa809ac0f43ec"/>
  </p:sldMasterIdLst>
  <p:sldIdLst>
    <p:sldId xmlns:r="http://schemas.openxmlformats.org/officeDocument/2006/relationships" id="256" r:id="R0a14414bbda94d10"/>
    <p:sldId xmlns:r="http://schemas.openxmlformats.org/officeDocument/2006/relationships" id="257" r:id="R11ef3d6af27c4ea2"/>
    <p:sldId xmlns:r="http://schemas.openxmlformats.org/officeDocument/2006/relationships" id="258" r:id="Raed3725ab9d14028"/>
    <p:sldId xmlns:r="http://schemas.openxmlformats.org/officeDocument/2006/relationships" id="259" r:id="R03e34787420b4428"/>
    <p:sldId xmlns:r="http://schemas.openxmlformats.org/officeDocument/2006/relationships" id="260" r:id="Rdede1e72db86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aa809ac0f43ec" /><Relationship Type="http://schemas.openxmlformats.org/officeDocument/2006/relationships/slide" Target="/ppt/slides/slide1.xml" Id="R0a14414bbda94d10" /><Relationship Type="http://schemas.openxmlformats.org/officeDocument/2006/relationships/slide" Target="/ppt/slides/slide2.xml" Id="R11ef3d6af27c4ea2" /><Relationship Type="http://schemas.openxmlformats.org/officeDocument/2006/relationships/slide" Target="/ppt/slides/slide3.xml" Id="Raed3725ab9d14028" /><Relationship Type="http://schemas.openxmlformats.org/officeDocument/2006/relationships/slide" Target="/ppt/slides/slide4.xml" Id="R03e34787420b4428" /><Relationship Type="http://schemas.openxmlformats.org/officeDocument/2006/relationships/slide" Target="/ppt/slides/slide5.xml" Id="Rdede1e72db86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a20adbc36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3483e3a884163" /><Relationship Type="http://schemas.openxmlformats.org/officeDocument/2006/relationships/theme" Target="/ppt/slideMasters/theme/theme1.xml" Id="Rcb4ae9776179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73483e3a8841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6b141cbfa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772f632b2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62b652865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90769191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f80403dde40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985 012 806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BRYGGE AS</a:t>
            </a:r>
          </a:p>
        </p:txBody>
      </p:sp>
    </p:spTree>
  </p:cSld>
  <p:clrMapOvr>
    <a:masterClrMapping xmlns:a="http://schemas.openxmlformats.org/drawingml/2006/main"/>
  </p:clrMapOvr>
</p:sld>
</file>