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3ee37438c0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12b6785714e21"/>
  </p:sldMasterIdLst>
  <p:sldIdLst>
    <p:sldId xmlns:r="http://schemas.openxmlformats.org/officeDocument/2006/relationships" id="256" r:id="R82d66697d1444967"/>
    <p:sldId xmlns:r="http://schemas.openxmlformats.org/officeDocument/2006/relationships" id="257" r:id="R12644b5bd9ee4770"/>
    <p:sldId xmlns:r="http://schemas.openxmlformats.org/officeDocument/2006/relationships" id="258" r:id="Rea9289bba8ec4296"/>
    <p:sldId xmlns:r="http://schemas.openxmlformats.org/officeDocument/2006/relationships" id="259" r:id="R023f2d0828a64aa9"/>
    <p:sldId xmlns:r="http://schemas.openxmlformats.org/officeDocument/2006/relationships" id="260" r:id="R28e6b30a2ea645a5"/>
    <p:sldId xmlns:r="http://schemas.openxmlformats.org/officeDocument/2006/relationships" id="261" r:id="R11eb7bd8ca9747a2"/>
    <p:sldId xmlns:r="http://schemas.openxmlformats.org/officeDocument/2006/relationships" id="262" r:id="R779aea9cfea6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12b6785714e21" /><Relationship Type="http://schemas.openxmlformats.org/officeDocument/2006/relationships/slide" Target="/ppt/slides/slide1.xml" Id="R82d66697d1444967" /><Relationship Type="http://schemas.openxmlformats.org/officeDocument/2006/relationships/slide" Target="/ppt/slides/slide2.xml" Id="R12644b5bd9ee4770" /><Relationship Type="http://schemas.openxmlformats.org/officeDocument/2006/relationships/slide" Target="/ppt/slides/slide3.xml" Id="Rea9289bba8ec4296" /><Relationship Type="http://schemas.openxmlformats.org/officeDocument/2006/relationships/slide" Target="/ppt/slides/slide4.xml" Id="R023f2d0828a64aa9" /><Relationship Type="http://schemas.openxmlformats.org/officeDocument/2006/relationships/slide" Target="/ppt/slides/slide5.xml" Id="R28e6b30a2ea645a5" /><Relationship Type="http://schemas.openxmlformats.org/officeDocument/2006/relationships/slide" Target="/ppt/slides/slide6.xml" Id="R11eb7bd8ca9747a2" /><Relationship Type="http://schemas.openxmlformats.org/officeDocument/2006/relationships/slide" Target="/ppt/slides/slide7.xml" Id="R779aea9cfea6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dbe10f4f0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1d37705634dce" /><Relationship Type="http://schemas.openxmlformats.org/officeDocument/2006/relationships/theme" Target="/ppt/slideMasters/theme/theme1.xml" Id="Rbbf205888faa4c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1d3770563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ac343e6d9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6e90acc57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741221ce0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6157afea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f75198ef47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a976012274c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744dbb6ef4f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VASSØYGUTT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VASSØYGUTT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984 996 799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VASSØYGUTT AS</a:t>
            </a:r>
          </a:p>
        </p:txBody>
      </p:sp>
    </p:spTree>
  </p:cSld>
  <p:clrMapOvr>
    <a:masterClrMapping xmlns:a="http://schemas.openxmlformats.org/drawingml/2006/main"/>
  </p:clrMapOvr>
</p:sld>
</file>