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41cb057d048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a3f72adbf445b"/>
  </p:sldMasterIdLst>
  <p:sldIdLst>
    <p:sldId xmlns:r="http://schemas.openxmlformats.org/officeDocument/2006/relationships" id="256" r:id="R02fb546426e64814"/>
    <p:sldId xmlns:r="http://schemas.openxmlformats.org/officeDocument/2006/relationships" id="257" r:id="R7ae03db47faf454b"/>
    <p:sldId xmlns:r="http://schemas.openxmlformats.org/officeDocument/2006/relationships" id="258" r:id="R1ef50429880348d8"/>
    <p:sldId xmlns:r="http://schemas.openxmlformats.org/officeDocument/2006/relationships" id="259" r:id="Rd485f0514ff24477"/>
    <p:sldId xmlns:r="http://schemas.openxmlformats.org/officeDocument/2006/relationships" id="260" r:id="Red618ced7bbd46f9"/>
    <p:sldId xmlns:r="http://schemas.openxmlformats.org/officeDocument/2006/relationships" id="261" r:id="R040a664d85324507"/>
    <p:sldId xmlns:r="http://schemas.openxmlformats.org/officeDocument/2006/relationships" id="262" r:id="R15c171bc9eb8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a3f72adbf445b" /><Relationship Type="http://schemas.openxmlformats.org/officeDocument/2006/relationships/slide" Target="/ppt/slides/slide1.xml" Id="R02fb546426e64814" /><Relationship Type="http://schemas.openxmlformats.org/officeDocument/2006/relationships/slide" Target="/ppt/slides/slide2.xml" Id="R7ae03db47faf454b" /><Relationship Type="http://schemas.openxmlformats.org/officeDocument/2006/relationships/slide" Target="/ppt/slides/slide3.xml" Id="R1ef50429880348d8" /><Relationship Type="http://schemas.openxmlformats.org/officeDocument/2006/relationships/slide" Target="/ppt/slides/slide4.xml" Id="Rd485f0514ff24477" /><Relationship Type="http://schemas.openxmlformats.org/officeDocument/2006/relationships/slide" Target="/ppt/slides/slide5.xml" Id="Red618ced7bbd46f9" /><Relationship Type="http://schemas.openxmlformats.org/officeDocument/2006/relationships/slide" Target="/ppt/slides/slide6.xml" Id="R040a664d85324507" /><Relationship Type="http://schemas.openxmlformats.org/officeDocument/2006/relationships/slide" Target="/ppt/slides/slide7.xml" Id="R15c171bc9eb8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87cffe76c4f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e4b4beb804812" /><Relationship Type="http://schemas.openxmlformats.org/officeDocument/2006/relationships/theme" Target="/ppt/slideMasters/theme/theme1.xml" Id="Ra0a5295ec78947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e4b4beb8048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47ce66c5a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da0eb685149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fee258e92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e138af1cf4e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7106aaf4d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3c74f25f34b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38c5f51f545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 RAAKEN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RAAKEN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 RAAKEN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RAAKEN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RAAKEN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RAAKEN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1 775 734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−325 449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2 113 391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RAAKEN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STEEN RAAKEN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RAAKEN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RAAKEN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Leirvegen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51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984 990 804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RAAKEN AS</a:t>
            </a:r>
          </a:p>
        </p:txBody>
      </p:sp>
    </p:spTree>
  </p:cSld>
  <p:clrMapOvr>
    <a:masterClrMapping xmlns:a="http://schemas.openxmlformats.org/drawingml/2006/main"/>
  </p:clrMapOvr>
</p:sld>
</file>