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16d3aa3a6f4c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086ea0bdae48ea"/>
  </p:sldMasterIdLst>
  <p:sldIdLst>
    <p:sldId xmlns:r="http://schemas.openxmlformats.org/officeDocument/2006/relationships" id="256" r:id="R769177818e8442db"/>
    <p:sldId xmlns:r="http://schemas.openxmlformats.org/officeDocument/2006/relationships" id="257" r:id="Rdf01044f84b54251"/>
    <p:sldId xmlns:r="http://schemas.openxmlformats.org/officeDocument/2006/relationships" id="258" r:id="R784f7f3e28384e22"/>
    <p:sldId xmlns:r="http://schemas.openxmlformats.org/officeDocument/2006/relationships" id="259" r:id="R82ac3334ca5a44fa"/>
    <p:sldId xmlns:r="http://schemas.openxmlformats.org/officeDocument/2006/relationships" id="260" r:id="R499a3efe5f454da3"/>
    <p:sldId xmlns:r="http://schemas.openxmlformats.org/officeDocument/2006/relationships" id="261" r:id="R63e9e7958f5b4a79"/>
    <p:sldId xmlns:r="http://schemas.openxmlformats.org/officeDocument/2006/relationships" id="262" r:id="R2d3778220db946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86ea0bdae48ea" /><Relationship Type="http://schemas.openxmlformats.org/officeDocument/2006/relationships/slide" Target="/ppt/slides/slide1.xml" Id="R769177818e8442db" /><Relationship Type="http://schemas.openxmlformats.org/officeDocument/2006/relationships/slide" Target="/ppt/slides/slide2.xml" Id="Rdf01044f84b54251" /><Relationship Type="http://schemas.openxmlformats.org/officeDocument/2006/relationships/slide" Target="/ppt/slides/slide3.xml" Id="R784f7f3e28384e22" /><Relationship Type="http://schemas.openxmlformats.org/officeDocument/2006/relationships/slide" Target="/ppt/slides/slide4.xml" Id="R82ac3334ca5a44fa" /><Relationship Type="http://schemas.openxmlformats.org/officeDocument/2006/relationships/slide" Target="/ppt/slides/slide5.xml" Id="R499a3efe5f454da3" /><Relationship Type="http://schemas.openxmlformats.org/officeDocument/2006/relationships/slide" Target="/ppt/slides/slide6.xml" Id="R63e9e7958f5b4a79" /><Relationship Type="http://schemas.openxmlformats.org/officeDocument/2006/relationships/slide" Target="/ppt/slides/slide7.xml" Id="R2d3778220db946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f3cad224ee48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1f8a255244cb2" /><Relationship Type="http://schemas.openxmlformats.org/officeDocument/2006/relationships/theme" Target="/ppt/slideMasters/theme/theme1.xml" Id="Rd2f33af7131946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d1f8a255244c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a4d728b7244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976d090f843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d7e15667749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6c0ebc1ed41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3e130f2e440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b4f75858d43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b13a6689f40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EKER IN WEST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EKER IN WEST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EKER IN WEST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EKER IN WEST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EKER IN WEST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EKER IN WEST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1 233 799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−408 581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1 908 659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17 296 024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EKER IN WEST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EKER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EKER IN WEST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984 984 871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EKER IN WEST AS</a:t>
            </a:r>
          </a:p>
        </p:txBody>
      </p:sp>
    </p:spTree>
  </p:cSld>
  <p:clrMapOvr>
    <a:masterClrMapping xmlns:a="http://schemas.openxmlformats.org/drawingml/2006/main"/>
  </p:clrMapOvr>
</p:sld>
</file>