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c50b5a60814c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a8147a2bb04b43"/>
  </p:sldMasterIdLst>
  <p:sldIdLst>
    <p:sldId xmlns:r="http://schemas.openxmlformats.org/officeDocument/2006/relationships" id="256" r:id="Ra82a7da40f574ab3"/>
    <p:sldId xmlns:r="http://schemas.openxmlformats.org/officeDocument/2006/relationships" id="257" r:id="Rfed97f24c9044402"/>
    <p:sldId xmlns:r="http://schemas.openxmlformats.org/officeDocument/2006/relationships" id="258" r:id="R18db33b4fde64142"/>
    <p:sldId xmlns:r="http://schemas.openxmlformats.org/officeDocument/2006/relationships" id="259" r:id="R994f1d7164a7499e"/>
    <p:sldId xmlns:r="http://schemas.openxmlformats.org/officeDocument/2006/relationships" id="260" r:id="R864eca60edbf4e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8147a2bb04b43" /><Relationship Type="http://schemas.openxmlformats.org/officeDocument/2006/relationships/slide" Target="/ppt/slides/slide1.xml" Id="Ra82a7da40f574ab3" /><Relationship Type="http://schemas.openxmlformats.org/officeDocument/2006/relationships/slide" Target="/ppt/slides/slide2.xml" Id="Rfed97f24c9044402" /><Relationship Type="http://schemas.openxmlformats.org/officeDocument/2006/relationships/slide" Target="/ppt/slides/slide3.xml" Id="R18db33b4fde64142" /><Relationship Type="http://schemas.openxmlformats.org/officeDocument/2006/relationships/slide" Target="/ppt/slides/slide4.xml" Id="R994f1d7164a7499e" /><Relationship Type="http://schemas.openxmlformats.org/officeDocument/2006/relationships/slide" Target="/ppt/slides/slide5.xml" Id="R864eca60edbf4e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735af3ad8645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cee262e134275" /><Relationship Type="http://schemas.openxmlformats.org/officeDocument/2006/relationships/theme" Target="/ppt/slideMasters/theme/theme1.xml" Id="R15c7e1eaf7cd45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ccee262e1342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f7f5c416b46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dce2225ec4c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da96f57a44f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e577e908a4c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06c47df1a44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OLJELEVERANDØREN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OLJELEVERANDØREN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984 983 379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OLJELEVERANDØREN AS</a:t>
            </a:r>
          </a:p>
        </p:txBody>
      </p:sp>
    </p:spTree>
  </p:cSld>
  <p:clrMapOvr>
    <a:masterClrMapping xmlns:a="http://schemas.openxmlformats.org/drawingml/2006/main"/>
  </p:clrMapOvr>
</p:sld>
</file>