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0c149d50fc48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abcf618aa40f3"/>
  </p:sldMasterIdLst>
  <p:sldIdLst>
    <p:sldId xmlns:r="http://schemas.openxmlformats.org/officeDocument/2006/relationships" id="256" r:id="R007f1b57bd114be9"/>
    <p:sldId xmlns:r="http://schemas.openxmlformats.org/officeDocument/2006/relationships" id="257" r:id="R8e8db6d1e5b34e6e"/>
    <p:sldId xmlns:r="http://schemas.openxmlformats.org/officeDocument/2006/relationships" id="258" r:id="R6bdf708486ad4ef6"/>
    <p:sldId xmlns:r="http://schemas.openxmlformats.org/officeDocument/2006/relationships" id="259" r:id="R6766866a62fa41a1"/>
    <p:sldId xmlns:r="http://schemas.openxmlformats.org/officeDocument/2006/relationships" id="260" r:id="R1285ed39d99441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abcf618aa40f3" /><Relationship Type="http://schemas.openxmlformats.org/officeDocument/2006/relationships/slide" Target="/ppt/slides/slide1.xml" Id="R007f1b57bd114be9" /><Relationship Type="http://schemas.openxmlformats.org/officeDocument/2006/relationships/slide" Target="/ppt/slides/slide2.xml" Id="R8e8db6d1e5b34e6e" /><Relationship Type="http://schemas.openxmlformats.org/officeDocument/2006/relationships/slide" Target="/ppt/slides/slide3.xml" Id="R6bdf708486ad4ef6" /><Relationship Type="http://schemas.openxmlformats.org/officeDocument/2006/relationships/slide" Target="/ppt/slides/slide4.xml" Id="R6766866a62fa41a1" /><Relationship Type="http://schemas.openxmlformats.org/officeDocument/2006/relationships/slide" Target="/ppt/slides/slide5.xml" Id="R1285ed39d99441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53ec54ddf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8cef45fa4426f" /><Relationship Type="http://schemas.openxmlformats.org/officeDocument/2006/relationships/theme" Target="/ppt/slideMasters/theme/theme1.xml" Id="R06f124e129df41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48cef45fa442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8be42b80648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5ce553278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b05def68e49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3b9e2a88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e9e7949464b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SEGLA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SEGLA AS</a:t>
            </a:r>
          </a:p>
        </p:txBody>
      </p:sp>
    </p:spTree>
  </p:cSld>
  <p:clrMapOvr>
    <a:masterClrMapping xmlns:a="http://schemas.openxmlformats.org/drawingml/2006/main"/>
  </p:clrMapOvr>
</p:sld>
</file>