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4aac36112647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3de11c77145f4"/>
  </p:sldMasterIdLst>
  <p:sldIdLst>
    <p:sldId xmlns:r="http://schemas.openxmlformats.org/officeDocument/2006/relationships" id="256" r:id="Rb9d761547adc4d35"/>
    <p:sldId xmlns:r="http://schemas.openxmlformats.org/officeDocument/2006/relationships" id="257" r:id="R86b4202eda4e4a35"/>
    <p:sldId xmlns:r="http://schemas.openxmlformats.org/officeDocument/2006/relationships" id="258" r:id="Rd2288146edfb469e"/>
    <p:sldId xmlns:r="http://schemas.openxmlformats.org/officeDocument/2006/relationships" id="259" r:id="R4996fcc6982944c9"/>
    <p:sldId xmlns:r="http://schemas.openxmlformats.org/officeDocument/2006/relationships" id="260" r:id="Rffae94ab80f847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3de11c77145f4" /><Relationship Type="http://schemas.openxmlformats.org/officeDocument/2006/relationships/slide" Target="/ppt/slides/slide1.xml" Id="Rb9d761547adc4d35" /><Relationship Type="http://schemas.openxmlformats.org/officeDocument/2006/relationships/slide" Target="/ppt/slides/slide2.xml" Id="R86b4202eda4e4a35" /><Relationship Type="http://schemas.openxmlformats.org/officeDocument/2006/relationships/slide" Target="/ppt/slides/slide3.xml" Id="Rd2288146edfb469e" /><Relationship Type="http://schemas.openxmlformats.org/officeDocument/2006/relationships/slide" Target="/ppt/slides/slide4.xml" Id="R4996fcc6982944c9" /><Relationship Type="http://schemas.openxmlformats.org/officeDocument/2006/relationships/slide" Target="/ppt/slides/slide5.xml" Id="Rffae94ab80f847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0fedb0750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e20857abe464e" /><Relationship Type="http://schemas.openxmlformats.org/officeDocument/2006/relationships/theme" Target="/ppt/slideMasters/theme/theme1.xml" Id="Rcf1c7e80efd2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e20857abe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047b2767b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3189676114c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2f45beb064a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73d70023b43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08cb4694f4b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HEMSEDAL 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 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984 963 807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BILVERKSTED AS</a:t>
            </a:r>
          </a:p>
        </p:txBody>
      </p:sp>
    </p:spTree>
  </p:cSld>
  <p:clrMapOvr>
    <a:masterClrMapping xmlns:a="http://schemas.openxmlformats.org/drawingml/2006/main"/>
  </p:clrMapOvr>
</p:sld>
</file>