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aad9cff86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129f7934f44f1"/>
  </p:sldMasterIdLst>
  <p:sldIdLst>
    <p:sldId xmlns:r="http://schemas.openxmlformats.org/officeDocument/2006/relationships" id="256" r:id="R70c5ebb194e843e1"/>
    <p:sldId xmlns:r="http://schemas.openxmlformats.org/officeDocument/2006/relationships" id="257" r:id="Rb153581501de4e77"/>
    <p:sldId xmlns:r="http://schemas.openxmlformats.org/officeDocument/2006/relationships" id="258" r:id="R09ab286feecd492e"/>
    <p:sldId xmlns:r="http://schemas.openxmlformats.org/officeDocument/2006/relationships" id="259" r:id="Ra706a437a3184d8f"/>
    <p:sldId xmlns:r="http://schemas.openxmlformats.org/officeDocument/2006/relationships" id="260" r:id="R07afb57d7db7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129f7934f44f1" /><Relationship Type="http://schemas.openxmlformats.org/officeDocument/2006/relationships/slide" Target="/ppt/slides/slide1.xml" Id="R70c5ebb194e843e1" /><Relationship Type="http://schemas.openxmlformats.org/officeDocument/2006/relationships/slide" Target="/ppt/slides/slide2.xml" Id="Rb153581501de4e77" /><Relationship Type="http://schemas.openxmlformats.org/officeDocument/2006/relationships/slide" Target="/ppt/slides/slide3.xml" Id="R09ab286feecd492e" /><Relationship Type="http://schemas.openxmlformats.org/officeDocument/2006/relationships/slide" Target="/ppt/slides/slide4.xml" Id="Ra706a437a3184d8f" /><Relationship Type="http://schemas.openxmlformats.org/officeDocument/2006/relationships/slide" Target="/ppt/slides/slide5.xml" Id="R07afb57d7db7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c60c826e5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ef97614f9401f" /><Relationship Type="http://schemas.openxmlformats.org/officeDocument/2006/relationships/theme" Target="/ppt/slideMasters/theme/theme1.xml" Id="Rcd91d27ec7b7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ef97614f9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5bf6a508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fa0a28a6145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b3f4c8d2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a44f9c5db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d4f2ba2a8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HYDROPOOL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HYDROPOOL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HYDROPOOL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HYDROPOOL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HYDROPOOL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HYDROPOOL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984 963 246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HYDROPOOL AS</a:t>
            </a:r>
          </a:p>
        </p:txBody>
      </p:sp>
    </p:spTree>
  </p:cSld>
  <p:clrMapOvr>
    <a:masterClrMapping xmlns:a="http://schemas.openxmlformats.org/drawingml/2006/main"/>
  </p:clrMapOvr>
</p:sld>
</file>