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a2016fb5546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40e9f09414036"/>
  </p:sldMasterIdLst>
  <p:sldIdLst>
    <p:sldId xmlns:r="http://schemas.openxmlformats.org/officeDocument/2006/relationships" id="256" r:id="R718233f6a36b4778"/>
    <p:sldId xmlns:r="http://schemas.openxmlformats.org/officeDocument/2006/relationships" id="257" r:id="R447d321e97794087"/>
    <p:sldId xmlns:r="http://schemas.openxmlformats.org/officeDocument/2006/relationships" id="258" r:id="Ra74f3e82ea194c2a"/>
    <p:sldId xmlns:r="http://schemas.openxmlformats.org/officeDocument/2006/relationships" id="259" r:id="R1579fa0ac97a49e6"/>
    <p:sldId xmlns:r="http://schemas.openxmlformats.org/officeDocument/2006/relationships" id="260" r:id="R14dcafe2e7ea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40e9f09414036" /><Relationship Type="http://schemas.openxmlformats.org/officeDocument/2006/relationships/slide" Target="/ppt/slides/slide1.xml" Id="R718233f6a36b4778" /><Relationship Type="http://schemas.openxmlformats.org/officeDocument/2006/relationships/slide" Target="/ppt/slides/slide2.xml" Id="R447d321e97794087" /><Relationship Type="http://schemas.openxmlformats.org/officeDocument/2006/relationships/slide" Target="/ppt/slides/slide3.xml" Id="Ra74f3e82ea194c2a" /><Relationship Type="http://schemas.openxmlformats.org/officeDocument/2006/relationships/slide" Target="/ppt/slides/slide4.xml" Id="R1579fa0ac97a49e6" /><Relationship Type="http://schemas.openxmlformats.org/officeDocument/2006/relationships/slide" Target="/ppt/slides/slide5.xml" Id="R14dcafe2e7ea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6804e7260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0801f489842ab" /><Relationship Type="http://schemas.openxmlformats.org/officeDocument/2006/relationships/theme" Target="/ppt/slideMasters/theme/theme1.xml" Id="R11093c62953241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0801f4898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1d2c298af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72d067bbe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5ea44a89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c5e764694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ae32877cb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ELITE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ELITE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984 960 964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ENGROS AS</a:t>
            </a:r>
          </a:p>
        </p:txBody>
      </p:sp>
    </p:spTree>
  </p:cSld>
  <p:clrMapOvr>
    <a:masterClrMapping xmlns:a="http://schemas.openxmlformats.org/drawingml/2006/main"/>
  </p:clrMapOvr>
</p:sld>
</file>