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90ca75c09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0dd6e892a64109"/>
  </p:sldMasterIdLst>
  <p:sldIdLst>
    <p:sldId xmlns:r="http://schemas.openxmlformats.org/officeDocument/2006/relationships" id="256" r:id="Rf2e02795290d431d"/>
    <p:sldId xmlns:r="http://schemas.openxmlformats.org/officeDocument/2006/relationships" id="257" r:id="R28ce213e5aad49ad"/>
    <p:sldId xmlns:r="http://schemas.openxmlformats.org/officeDocument/2006/relationships" id="258" r:id="R36bbfe27b3b643c1"/>
    <p:sldId xmlns:r="http://schemas.openxmlformats.org/officeDocument/2006/relationships" id="259" r:id="Rdac4a889a17e4c7d"/>
    <p:sldId xmlns:r="http://schemas.openxmlformats.org/officeDocument/2006/relationships" id="260" r:id="R8180cd95bf4247e9"/>
    <p:sldId xmlns:r="http://schemas.openxmlformats.org/officeDocument/2006/relationships" id="261" r:id="R18b1c2b7e7ba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dd6e892a64109" /><Relationship Type="http://schemas.openxmlformats.org/officeDocument/2006/relationships/slide" Target="/ppt/slides/slide1.xml" Id="Rf2e02795290d431d" /><Relationship Type="http://schemas.openxmlformats.org/officeDocument/2006/relationships/slide" Target="/ppt/slides/slide2.xml" Id="R28ce213e5aad49ad" /><Relationship Type="http://schemas.openxmlformats.org/officeDocument/2006/relationships/slide" Target="/ppt/slides/slide3.xml" Id="R36bbfe27b3b643c1" /><Relationship Type="http://schemas.openxmlformats.org/officeDocument/2006/relationships/slide" Target="/ppt/slides/slide4.xml" Id="Rdac4a889a17e4c7d" /><Relationship Type="http://schemas.openxmlformats.org/officeDocument/2006/relationships/slide" Target="/ppt/slides/slide5.xml" Id="R8180cd95bf4247e9" /><Relationship Type="http://schemas.openxmlformats.org/officeDocument/2006/relationships/slide" Target="/ppt/slides/slide6.xml" Id="R18b1c2b7e7ba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ba5c929604e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6b8e9d2e4537" /><Relationship Type="http://schemas.openxmlformats.org/officeDocument/2006/relationships/theme" Target="/ppt/slideMasters/theme/theme1.xml" Id="R5204c39cbdfe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96b8e9d2e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ff63c9435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bffa4441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7b2462435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7f2667d69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36418e032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b340f8c1041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29 937 121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5 566 466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11 746 649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18 528 207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984 955 065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SKOGEN ENTREPRENØR AS</a:t>
            </a:r>
          </a:p>
        </p:txBody>
      </p:sp>
    </p:spTree>
  </p:cSld>
  <p:clrMapOvr>
    <a:masterClrMapping xmlns:a="http://schemas.openxmlformats.org/drawingml/2006/main"/>
  </p:clrMapOvr>
</p:sld>
</file>