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8eb5a694243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3696627f74ad9"/>
  </p:sldMasterIdLst>
  <p:sldIdLst>
    <p:sldId xmlns:r="http://schemas.openxmlformats.org/officeDocument/2006/relationships" id="256" r:id="Ra80af3c602b54d58"/>
    <p:sldId xmlns:r="http://schemas.openxmlformats.org/officeDocument/2006/relationships" id="257" r:id="R7e3e42527f7943cf"/>
    <p:sldId xmlns:r="http://schemas.openxmlformats.org/officeDocument/2006/relationships" id="258" r:id="R9ec0a965e0ba46ed"/>
    <p:sldId xmlns:r="http://schemas.openxmlformats.org/officeDocument/2006/relationships" id="259" r:id="R9a515774adbc4faf"/>
    <p:sldId xmlns:r="http://schemas.openxmlformats.org/officeDocument/2006/relationships" id="260" r:id="R4664986215bc4895"/>
    <p:sldId xmlns:r="http://schemas.openxmlformats.org/officeDocument/2006/relationships" id="261" r:id="Rc49e230997674cda"/>
    <p:sldId xmlns:r="http://schemas.openxmlformats.org/officeDocument/2006/relationships" id="262" r:id="Reae4a7a1126a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3696627f74ad9" /><Relationship Type="http://schemas.openxmlformats.org/officeDocument/2006/relationships/slide" Target="/ppt/slides/slide1.xml" Id="Ra80af3c602b54d58" /><Relationship Type="http://schemas.openxmlformats.org/officeDocument/2006/relationships/slide" Target="/ppt/slides/slide2.xml" Id="R7e3e42527f7943cf" /><Relationship Type="http://schemas.openxmlformats.org/officeDocument/2006/relationships/slide" Target="/ppt/slides/slide3.xml" Id="R9ec0a965e0ba46ed" /><Relationship Type="http://schemas.openxmlformats.org/officeDocument/2006/relationships/slide" Target="/ppt/slides/slide4.xml" Id="R9a515774adbc4faf" /><Relationship Type="http://schemas.openxmlformats.org/officeDocument/2006/relationships/slide" Target="/ppt/slides/slide5.xml" Id="R4664986215bc4895" /><Relationship Type="http://schemas.openxmlformats.org/officeDocument/2006/relationships/slide" Target="/ppt/slides/slide6.xml" Id="Rc49e230997674cda" /><Relationship Type="http://schemas.openxmlformats.org/officeDocument/2006/relationships/slide" Target="/ppt/slides/slide7.xml" Id="Reae4a7a1126a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909edbaff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5361461e24072" /><Relationship Type="http://schemas.openxmlformats.org/officeDocument/2006/relationships/theme" Target="/ppt/slideMasters/theme/theme1.xml" Id="R89e87d753f87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b5361461e2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5f70d8679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456a62f00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a6f479d5249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9cfb175ef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d490066d45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449b63a1a4d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519b533ab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1 285 881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RØROSKJØTT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984 954 301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FLOEN EIENDOM AS</a:t>
            </a:r>
          </a:p>
        </p:txBody>
      </p:sp>
    </p:spTree>
  </p:cSld>
  <p:clrMapOvr>
    <a:masterClrMapping xmlns:a="http://schemas.openxmlformats.org/drawingml/2006/main"/>
  </p:clrMapOvr>
</p:sld>
</file>