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20bf22085e4b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5d05cf6a744613"/>
  </p:sldMasterIdLst>
  <p:sldIdLst>
    <p:sldId xmlns:r="http://schemas.openxmlformats.org/officeDocument/2006/relationships" id="256" r:id="Rd4ac3efef32c420e"/>
    <p:sldId xmlns:r="http://schemas.openxmlformats.org/officeDocument/2006/relationships" id="257" r:id="Rcf000d741d7b4c65"/>
    <p:sldId xmlns:r="http://schemas.openxmlformats.org/officeDocument/2006/relationships" id="258" r:id="R90c0f65c986b4fba"/>
    <p:sldId xmlns:r="http://schemas.openxmlformats.org/officeDocument/2006/relationships" id="259" r:id="R7f1aeaa8256144fb"/>
    <p:sldId xmlns:r="http://schemas.openxmlformats.org/officeDocument/2006/relationships" id="260" r:id="R63f0e92f5cca44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5d05cf6a744613" /><Relationship Type="http://schemas.openxmlformats.org/officeDocument/2006/relationships/slide" Target="/ppt/slides/slide1.xml" Id="Rd4ac3efef32c420e" /><Relationship Type="http://schemas.openxmlformats.org/officeDocument/2006/relationships/slide" Target="/ppt/slides/slide2.xml" Id="Rcf000d741d7b4c65" /><Relationship Type="http://schemas.openxmlformats.org/officeDocument/2006/relationships/slide" Target="/ppt/slides/slide3.xml" Id="R90c0f65c986b4fba" /><Relationship Type="http://schemas.openxmlformats.org/officeDocument/2006/relationships/slide" Target="/ppt/slides/slide4.xml" Id="R7f1aeaa8256144fb" /><Relationship Type="http://schemas.openxmlformats.org/officeDocument/2006/relationships/slide" Target="/ppt/slides/slide5.xml" Id="R63f0e92f5cca44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1323f4202241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49c7e4ad24ed4" /><Relationship Type="http://schemas.openxmlformats.org/officeDocument/2006/relationships/theme" Target="/ppt/slideMasters/theme/theme1.xml" Id="Rd29a6e4f16454c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749c7e4ad24e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39ddeb0d249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af76b99894b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9d69e9d4f4d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238daaccb40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0ca037b4947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BRIMMEN QUARRY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