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f58d0f01cf48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78c4ff29b44660"/>
  </p:sldMasterIdLst>
  <p:sldIdLst>
    <p:sldId xmlns:r="http://schemas.openxmlformats.org/officeDocument/2006/relationships" id="256" r:id="R32b7e4e6ee4d4cba"/>
    <p:sldId xmlns:r="http://schemas.openxmlformats.org/officeDocument/2006/relationships" id="257" r:id="Re0906f462e594bec"/>
    <p:sldId xmlns:r="http://schemas.openxmlformats.org/officeDocument/2006/relationships" id="258" r:id="Rf77a2fb447cb4d52"/>
    <p:sldId xmlns:r="http://schemas.openxmlformats.org/officeDocument/2006/relationships" id="259" r:id="Rcd55d88c12224e36"/>
    <p:sldId xmlns:r="http://schemas.openxmlformats.org/officeDocument/2006/relationships" id="260" r:id="R7ec0c877a16d467f"/>
    <p:sldId xmlns:r="http://schemas.openxmlformats.org/officeDocument/2006/relationships" id="261" r:id="Rc5d71ff272264b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78c4ff29b44660" /><Relationship Type="http://schemas.openxmlformats.org/officeDocument/2006/relationships/slide" Target="/ppt/slides/slide1.xml" Id="R32b7e4e6ee4d4cba" /><Relationship Type="http://schemas.openxmlformats.org/officeDocument/2006/relationships/slide" Target="/ppt/slides/slide2.xml" Id="Re0906f462e594bec" /><Relationship Type="http://schemas.openxmlformats.org/officeDocument/2006/relationships/slide" Target="/ppt/slides/slide3.xml" Id="Rf77a2fb447cb4d52" /><Relationship Type="http://schemas.openxmlformats.org/officeDocument/2006/relationships/slide" Target="/ppt/slides/slide4.xml" Id="Rcd55d88c12224e36" /><Relationship Type="http://schemas.openxmlformats.org/officeDocument/2006/relationships/slide" Target="/ppt/slides/slide5.xml" Id="R7ec0c877a16d467f" /><Relationship Type="http://schemas.openxmlformats.org/officeDocument/2006/relationships/slide" Target="/ppt/slides/slide6.xml" Id="Rc5d71ff272264b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b02be93f3e46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3331e864a41cf" /><Relationship Type="http://schemas.openxmlformats.org/officeDocument/2006/relationships/theme" Target="/ppt/slideMasters/theme/theme1.xml" Id="Rc48323ea714c4c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23331e864a41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78904c62c40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247944b484d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d2c5e80ca41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47ca845a443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2206d45ab43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4ef03afbe46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BRIMMEN QUARRY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