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53331d983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fc0477a2e429a"/>
  </p:sldMasterIdLst>
  <p:sldIdLst>
    <p:sldId xmlns:r="http://schemas.openxmlformats.org/officeDocument/2006/relationships" id="256" r:id="R2194ed4481394e07"/>
    <p:sldId xmlns:r="http://schemas.openxmlformats.org/officeDocument/2006/relationships" id="257" r:id="R21e829fb41524446"/>
    <p:sldId xmlns:r="http://schemas.openxmlformats.org/officeDocument/2006/relationships" id="258" r:id="R6652f4e089394d80"/>
    <p:sldId xmlns:r="http://schemas.openxmlformats.org/officeDocument/2006/relationships" id="259" r:id="Raaaf2addc1124295"/>
    <p:sldId xmlns:r="http://schemas.openxmlformats.org/officeDocument/2006/relationships" id="260" r:id="R003631e65166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fc0477a2e429a" /><Relationship Type="http://schemas.openxmlformats.org/officeDocument/2006/relationships/slide" Target="/ppt/slides/slide1.xml" Id="R2194ed4481394e07" /><Relationship Type="http://schemas.openxmlformats.org/officeDocument/2006/relationships/slide" Target="/ppt/slides/slide2.xml" Id="R21e829fb41524446" /><Relationship Type="http://schemas.openxmlformats.org/officeDocument/2006/relationships/slide" Target="/ppt/slides/slide3.xml" Id="R6652f4e089394d80" /><Relationship Type="http://schemas.openxmlformats.org/officeDocument/2006/relationships/slide" Target="/ppt/slides/slide4.xml" Id="Raaaf2addc1124295" /><Relationship Type="http://schemas.openxmlformats.org/officeDocument/2006/relationships/slide" Target="/ppt/slides/slide5.xml" Id="R003631e65166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91dbf9828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4f05c12c4d41" /><Relationship Type="http://schemas.openxmlformats.org/officeDocument/2006/relationships/theme" Target="/ppt/slideMasters/theme/theme1.xml" Id="Refc7e6210634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64f05c12c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270f63c88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e9841462f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2f6a0014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709bec6e0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6d315dd6647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984 952 368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ZERO AS</a:t>
            </a:r>
          </a:p>
        </p:txBody>
      </p:sp>
    </p:spTree>
  </p:cSld>
  <p:clrMapOvr>
    <a:masterClrMapping xmlns:a="http://schemas.openxmlformats.org/drawingml/2006/main"/>
  </p:clrMapOvr>
</p:sld>
</file>