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158da2b5e247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c30756d6244e01"/>
  </p:sldMasterIdLst>
  <p:sldIdLst>
    <p:sldId xmlns:r="http://schemas.openxmlformats.org/officeDocument/2006/relationships" id="256" r:id="R0b6685ecb27e4ba8"/>
    <p:sldId xmlns:r="http://schemas.openxmlformats.org/officeDocument/2006/relationships" id="257" r:id="Rc8c6609043234e35"/>
    <p:sldId xmlns:r="http://schemas.openxmlformats.org/officeDocument/2006/relationships" id="258" r:id="Rb69b0499fbde4444"/>
    <p:sldId xmlns:r="http://schemas.openxmlformats.org/officeDocument/2006/relationships" id="259" r:id="Rb13d2da27f67472c"/>
    <p:sldId xmlns:r="http://schemas.openxmlformats.org/officeDocument/2006/relationships" id="260" r:id="Rf8c53c6921724b91"/>
    <p:sldId xmlns:r="http://schemas.openxmlformats.org/officeDocument/2006/relationships" id="261" r:id="Rc899425263d748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c30756d6244e01" /><Relationship Type="http://schemas.openxmlformats.org/officeDocument/2006/relationships/slide" Target="/ppt/slides/slide1.xml" Id="R0b6685ecb27e4ba8" /><Relationship Type="http://schemas.openxmlformats.org/officeDocument/2006/relationships/slide" Target="/ppt/slides/slide2.xml" Id="Rc8c6609043234e35" /><Relationship Type="http://schemas.openxmlformats.org/officeDocument/2006/relationships/slide" Target="/ppt/slides/slide3.xml" Id="Rb69b0499fbde4444" /><Relationship Type="http://schemas.openxmlformats.org/officeDocument/2006/relationships/slide" Target="/ppt/slides/slide4.xml" Id="Rb13d2da27f67472c" /><Relationship Type="http://schemas.openxmlformats.org/officeDocument/2006/relationships/slide" Target="/ppt/slides/slide5.xml" Id="Rf8c53c6921724b91" /><Relationship Type="http://schemas.openxmlformats.org/officeDocument/2006/relationships/slide" Target="/ppt/slides/slide6.xml" Id="Rc899425263d748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2d8dbbee34a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7dbb592e34d22" /><Relationship Type="http://schemas.openxmlformats.org/officeDocument/2006/relationships/theme" Target="/ppt/slideMasters/theme/theme1.xml" Id="R16261142c4b7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a7dbb592e34d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8f22b7a664e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26b615db249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ad3a1b6714e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37d5bb6234f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af13fa1f94f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28c72e07347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SOLID EURO SKO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 EURO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SOLID EURO SKO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 EURO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 EURO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 EURO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4 638 386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−168 484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−214 961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2 905 271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 EURO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984 948 700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 EURO SKO AS</a:t>
            </a:r>
          </a:p>
        </p:txBody>
      </p:sp>
    </p:spTree>
  </p:cSld>
  <p:clrMapOvr>
    <a:masterClrMapping xmlns:a="http://schemas.openxmlformats.org/drawingml/2006/main"/>
  </p:clrMapOvr>
</p:sld>
</file>