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669935d72144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42c1f410f74ba3"/>
  </p:sldMasterIdLst>
  <p:sldIdLst>
    <p:sldId xmlns:r="http://schemas.openxmlformats.org/officeDocument/2006/relationships" id="256" r:id="R88356a7c500e4e3b"/>
    <p:sldId xmlns:r="http://schemas.openxmlformats.org/officeDocument/2006/relationships" id="257" r:id="Rc319c53caa674182"/>
    <p:sldId xmlns:r="http://schemas.openxmlformats.org/officeDocument/2006/relationships" id="258" r:id="R28fe6ca8a9b84138"/>
    <p:sldId xmlns:r="http://schemas.openxmlformats.org/officeDocument/2006/relationships" id="259" r:id="R481d359da7c94767"/>
    <p:sldId xmlns:r="http://schemas.openxmlformats.org/officeDocument/2006/relationships" id="260" r:id="Rddd0df9b559148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42c1f410f74ba3" /><Relationship Type="http://schemas.openxmlformats.org/officeDocument/2006/relationships/slide" Target="/ppt/slides/slide1.xml" Id="R88356a7c500e4e3b" /><Relationship Type="http://schemas.openxmlformats.org/officeDocument/2006/relationships/slide" Target="/ppt/slides/slide2.xml" Id="Rc319c53caa674182" /><Relationship Type="http://schemas.openxmlformats.org/officeDocument/2006/relationships/slide" Target="/ppt/slides/slide3.xml" Id="R28fe6ca8a9b84138" /><Relationship Type="http://schemas.openxmlformats.org/officeDocument/2006/relationships/slide" Target="/ppt/slides/slide4.xml" Id="R481d359da7c94767" /><Relationship Type="http://schemas.openxmlformats.org/officeDocument/2006/relationships/slide" Target="/ppt/slides/slide5.xml" Id="Rddd0df9b559148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454274984847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3e0428d274e84" /><Relationship Type="http://schemas.openxmlformats.org/officeDocument/2006/relationships/theme" Target="/ppt/slideMasters/theme/theme1.xml" Id="Rc554b9861af049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53e0428d274e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3983ed16740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c4f109e2948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36a11487d4b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d46345eee4f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30b7f029c41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984 934 815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HOLDING AS</a:t>
            </a:r>
          </a:p>
        </p:txBody>
      </p:sp>
    </p:spTree>
  </p:cSld>
  <p:clrMapOvr>
    <a:masterClrMapping xmlns:a="http://schemas.openxmlformats.org/drawingml/2006/main"/>
  </p:clrMapOvr>
</p:sld>
</file>