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23956183d49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c9b5c9c3040c5"/>
  </p:sldMasterIdLst>
  <p:sldIdLst>
    <p:sldId xmlns:r="http://schemas.openxmlformats.org/officeDocument/2006/relationships" id="256" r:id="Rd53a5d5b239245d2"/>
    <p:sldId xmlns:r="http://schemas.openxmlformats.org/officeDocument/2006/relationships" id="257" r:id="R6de8cbc289fa4e6a"/>
    <p:sldId xmlns:r="http://schemas.openxmlformats.org/officeDocument/2006/relationships" id="258" r:id="R9d328d9d85324308"/>
    <p:sldId xmlns:r="http://schemas.openxmlformats.org/officeDocument/2006/relationships" id="259" r:id="Ra6e74120c4ec43fb"/>
    <p:sldId xmlns:r="http://schemas.openxmlformats.org/officeDocument/2006/relationships" id="260" r:id="R510554b377124f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c9b5c9c3040c5" /><Relationship Type="http://schemas.openxmlformats.org/officeDocument/2006/relationships/slide" Target="/ppt/slides/slide1.xml" Id="Rd53a5d5b239245d2" /><Relationship Type="http://schemas.openxmlformats.org/officeDocument/2006/relationships/slide" Target="/ppt/slides/slide2.xml" Id="R6de8cbc289fa4e6a" /><Relationship Type="http://schemas.openxmlformats.org/officeDocument/2006/relationships/slide" Target="/ppt/slides/slide3.xml" Id="R9d328d9d85324308" /><Relationship Type="http://schemas.openxmlformats.org/officeDocument/2006/relationships/slide" Target="/ppt/slides/slide4.xml" Id="Ra6e74120c4ec43fb" /><Relationship Type="http://schemas.openxmlformats.org/officeDocument/2006/relationships/slide" Target="/ppt/slides/slide5.xml" Id="R510554b377124f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a4408d4bb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86b8ab6c44d98" /><Relationship Type="http://schemas.openxmlformats.org/officeDocument/2006/relationships/theme" Target="/ppt/slideMasters/theme/theme1.xml" Id="R73c38e26248a44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d86b8ab6c44d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f0160c68d4f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e315d91f742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e70cd892f40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116cf978b4b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d0209faa3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ANUND DYRUD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ANUND DYRUD ble etablert [år] og holder til i Gvarv.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Hørtevegen 327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3810 Gvarv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56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984 919 085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