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6c086c9cdb4d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68f5d22d5e49ab"/>
  </p:sldMasterIdLst>
  <p:sldIdLst>
    <p:sldId xmlns:r="http://schemas.openxmlformats.org/officeDocument/2006/relationships" id="256" r:id="R2601c373aeab47b0"/>
    <p:sldId xmlns:r="http://schemas.openxmlformats.org/officeDocument/2006/relationships" id="257" r:id="Ra6a2174c55e348b8"/>
    <p:sldId xmlns:r="http://schemas.openxmlformats.org/officeDocument/2006/relationships" id="258" r:id="Rcc262c1c8a774856"/>
    <p:sldId xmlns:r="http://schemas.openxmlformats.org/officeDocument/2006/relationships" id="259" r:id="R449dc69cfe3b4bb1"/>
    <p:sldId xmlns:r="http://schemas.openxmlformats.org/officeDocument/2006/relationships" id="260" r:id="Rf20c69dce0e84866"/>
    <p:sldId xmlns:r="http://schemas.openxmlformats.org/officeDocument/2006/relationships" id="261" r:id="R4133bfa0f5b545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68f5d22d5e49ab" /><Relationship Type="http://schemas.openxmlformats.org/officeDocument/2006/relationships/slide" Target="/ppt/slides/slide1.xml" Id="R2601c373aeab47b0" /><Relationship Type="http://schemas.openxmlformats.org/officeDocument/2006/relationships/slide" Target="/ppt/slides/slide2.xml" Id="Ra6a2174c55e348b8" /><Relationship Type="http://schemas.openxmlformats.org/officeDocument/2006/relationships/slide" Target="/ppt/slides/slide3.xml" Id="Rcc262c1c8a774856" /><Relationship Type="http://schemas.openxmlformats.org/officeDocument/2006/relationships/slide" Target="/ppt/slides/slide4.xml" Id="R449dc69cfe3b4bb1" /><Relationship Type="http://schemas.openxmlformats.org/officeDocument/2006/relationships/slide" Target="/ppt/slides/slide5.xml" Id="Rf20c69dce0e84866" /><Relationship Type="http://schemas.openxmlformats.org/officeDocument/2006/relationships/slide" Target="/ppt/slides/slide6.xml" Id="R4133bfa0f5b545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055992935648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1009607b94450" /><Relationship Type="http://schemas.openxmlformats.org/officeDocument/2006/relationships/theme" Target="/ppt/slideMasters/theme/theme1.xml" Id="R5ace2a7914d745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e1009607b944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650e45be043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af0c5a10347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ac447717347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ca4b84f8346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73903358b41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7f30d4f49741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TELEREGNSKAP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2 571 018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−125 273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−131 606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396 554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880 498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984 913 583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TELEREGNSKAP AS</a:t>
            </a:r>
          </a:p>
        </p:txBody>
      </p:sp>
    </p:spTree>
  </p:cSld>
  <p:clrMapOvr>
    <a:masterClrMapping xmlns:a="http://schemas.openxmlformats.org/drawingml/2006/main"/>
  </p:clrMapOvr>
</p:sld>
</file>