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b82422ba304d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e9fd90c94746ee"/>
  </p:sldMasterIdLst>
  <p:sldIdLst>
    <p:sldId xmlns:r="http://schemas.openxmlformats.org/officeDocument/2006/relationships" id="256" r:id="R140ec780772d4ef1"/>
    <p:sldId xmlns:r="http://schemas.openxmlformats.org/officeDocument/2006/relationships" id="257" r:id="Rb2a9bcf316594809"/>
    <p:sldId xmlns:r="http://schemas.openxmlformats.org/officeDocument/2006/relationships" id="258" r:id="R18c9462cf0c2498c"/>
    <p:sldId xmlns:r="http://schemas.openxmlformats.org/officeDocument/2006/relationships" id="259" r:id="R6bc7226c7e81456f"/>
    <p:sldId xmlns:r="http://schemas.openxmlformats.org/officeDocument/2006/relationships" id="260" r:id="R7cb65aa1a4ca44c7"/>
    <p:sldId xmlns:r="http://schemas.openxmlformats.org/officeDocument/2006/relationships" id="261" r:id="R5e6866bfe17e4df9"/>
    <p:sldId xmlns:r="http://schemas.openxmlformats.org/officeDocument/2006/relationships" id="262" r:id="R005128f7007d42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9fd90c94746ee" /><Relationship Type="http://schemas.openxmlformats.org/officeDocument/2006/relationships/slide" Target="/ppt/slides/slide1.xml" Id="R140ec780772d4ef1" /><Relationship Type="http://schemas.openxmlformats.org/officeDocument/2006/relationships/slide" Target="/ppt/slides/slide2.xml" Id="Rb2a9bcf316594809" /><Relationship Type="http://schemas.openxmlformats.org/officeDocument/2006/relationships/slide" Target="/ppt/slides/slide3.xml" Id="R18c9462cf0c2498c" /><Relationship Type="http://schemas.openxmlformats.org/officeDocument/2006/relationships/slide" Target="/ppt/slides/slide4.xml" Id="R6bc7226c7e81456f" /><Relationship Type="http://schemas.openxmlformats.org/officeDocument/2006/relationships/slide" Target="/ppt/slides/slide5.xml" Id="R7cb65aa1a4ca44c7" /><Relationship Type="http://schemas.openxmlformats.org/officeDocument/2006/relationships/slide" Target="/ppt/slides/slide6.xml" Id="R5e6866bfe17e4df9" /><Relationship Type="http://schemas.openxmlformats.org/officeDocument/2006/relationships/slide" Target="/ppt/slides/slide7.xml" Id="R005128f7007d42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babf07e384f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ceaabebf34e71" /><Relationship Type="http://schemas.openxmlformats.org/officeDocument/2006/relationships/theme" Target="/ppt/slideMasters/theme/theme1.xml" Id="Rdf17d1d345f94a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9ceaabebf34e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eceba89b941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6f93b29f74e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561ce98d447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2edff973c4b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0360bf56a42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436e2f9cb49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2b094351c4e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MARITIMUS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MARITIMUS EIENDOM AS ble etablert [år] og holder til i Honningsvåg.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165 650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−211 363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−211 455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−2 016 115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702 740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MARITIMUS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Porsangergata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9750 Honningsvåg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post@ishavstjenester.no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www.maritimus.no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984 908 164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MARITIMUS EIENDOM AS</a:t>
            </a:r>
          </a:p>
        </p:txBody>
      </p:sp>
    </p:spTree>
  </p:cSld>
  <p:clrMapOvr>
    <a:masterClrMapping xmlns:a="http://schemas.openxmlformats.org/drawingml/2006/main"/>
  </p:clrMapOvr>
</p:sld>
</file>