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c254c521e2d473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84a5e6bd42d4626"/>
  </p:sldMasterIdLst>
  <p:sldIdLst>
    <p:sldId xmlns:r="http://schemas.openxmlformats.org/officeDocument/2006/relationships" id="256" r:id="R4ecf2a9e5eef4a44"/>
    <p:sldId xmlns:r="http://schemas.openxmlformats.org/officeDocument/2006/relationships" id="257" r:id="Rc8d698da74624bad"/>
    <p:sldId xmlns:r="http://schemas.openxmlformats.org/officeDocument/2006/relationships" id="258" r:id="R0059d27ab7b64b94"/>
    <p:sldId xmlns:r="http://schemas.openxmlformats.org/officeDocument/2006/relationships" id="259" r:id="R281a161cce5c4ded"/>
    <p:sldId xmlns:r="http://schemas.openxmlformats.org/officeDocument/2006/relationships" id="260" r:id="R8bd37e08d7b84fa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4a5e6bd42d4626" /><Relationship Type="http://schemas.openxmlformats.org/officeDocument/2006/relationships/slide" Target="/ppt/slides/slide1.xml" Id="R4ecf2a9e5eef4a44" /><Relationship Type="http://schemas.openxmlformats.org/officeDocument/2006/relationships/slide" Target="/ppt/slides/slide2.xml" Id="Rc8d698da74624bad" /><Relationship Type="http://schemas.openxmlformats.org/officeDocument/2006/relationships/slide" Target="/ppt/slides/slide3.xml" Id="R0059d27ab7b64b94" /><Relationship Type="http://schemas.openxmlformats.org/officeDocument/2006/relationships/slide" Target="/ppt/slides/slide4.xml" Id="R281a161cce5c4ded" /><Relationship Type="http://schemas.openxmlformats.org/officeDocument/2006/relationships/slide" Target="/ppt/slides/slide5.xml" Id="R8bd37e08d7b84fa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4702733fc4246a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015628fdc64b4d" /><Relationship Type="http://schemas.openxmlformats.org/officeDocument/2006/relationships/theme" Target="/ppt/slideMasters/theme/theme1.xml" Id="R2030068327364a6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a015628fdc64b4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a6bcc04c0343e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7d1cdc58e14f1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8db369cbe9423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1231d87d634d7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6c11384f184ad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SLENESET VAKTMESTERTJENESTE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SLENESET VAKTMESTERTJENESTE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SLENESET VAKTMESTERTJENESTE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SLENESET VAKTMESTERTJENESTE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SLENESET VAKTMESTERTJENESTE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SLENESET VAKTMESTERTJENESTE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984 897 863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SLENESET VAKTMESTERTJENESTE AS</a:t>
            </a:r>
          </a:p>
        </p:txBody>
      </p:sp>
    </p:spTree>
  </p:cSld>
  <p:clrMapOvr>
    <a:masterClrMapping xmlns:a="http://schemas.openxmlformats.org/drawingml/2006/main"/>
  </p:clrMapOvr>
</p:sld>
</file>