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46306c69bd40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ff90bca2564b86"/>
  </p:sldMasterIdLst>
  <p:sldIdLst>
    <p:sldId xmlns:r="http://schemas.openxmlformats.org/officeDocument/2006/relationships" id="256" r:id="R135f45c745a24213"/>
    <p:sldId xmlns:r="http://schemas.openxmlformats.org/officeDocument/2006/relationships" id="257" r:id="R67271588cff3408a"/>
    <p:sldId xmlns:r="http://schemas.openxmlformats.org/officeDocument/2006/relationships" id="258" r:id="R5a937373d3634a25"/>
    <p:sldId xmlns:r="http://schemas.openxmlformats.org/officeDocument/2006/relationships" id="259" r:id="R25f5a6cbbdac4166"/>
    <p:sldId xmlns:r="http://schemas.openxmlformats.org/officeDocument/2006/relationships" id="260" r:id="R5462c5dc71834956"/>
    <p:sldId xmlns:r="http://schemas.openxmlformats.org/officeDocument/2006/relationships" id="261" r:id="R78acff98d3f44355"/>
    <p:sldId xmlns:r="http://schemas.openxmlformats.org/officeDocument/2006/relationships" id="262" r:id="Rb8680fa5f1a948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ff90bca2564b86" /><Relationship Type="http://schemas.openxmlformats.org/officeDocument/2006/relationships/slide" Target="/ppt/slides/slide1.xml" Id="R135f45c745a24213" /><Relationship Type="http://schemas.openxmlformats.org/officeDocument/2006/relationships/slide" Target="/ppt/slides/slide2.xml" Id="R67271588cff3408a" /><Relationship Type="http://schemas.openxmlformats.org/officeDocument/2006/relationships/slide" Target="/ppt/slides/slide3.xml" Id="R5a937373d3634a25" /><Relationship Type="http://schemas.openxmlformats.org/officeDocument/2006/relationships/slide" Target="/ppt/slides/slide4.xml" Id="R25f5a6cbbdac4166" /><Relationship Type="http://schemas.openxmlformats.org/officeDocument/2006/relationships/slide" Target="/ppt/slides/slide5.xml" Id="R5462c5dc71834956" /><Relationship Type="http://schemas.openxmlformats.org/officeDocument/2006/relationships/slide" Target="/ppt/slides/slide6.xml" Id="R78acff98d3f44355" /><Relationship Type="http://schemas.openxmlformats.org/officeDocument/2006/relationships/slide" Target="/ppt/slides/slide7.xml" Id="Rb8680fa5f1a948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b21ddc4ae84f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104c629d84100" /><Relationship Type="http://schemas.openxmlformats.org/officeDocument/2006/relationships/theme" Target="/ppt/slideMasters/theme/theme1.xml" Id="Rb5bec14381ba4f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1104c629d841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c4716fdc946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7e726051c04e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aa57710cee4f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52ec6413114c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2064e2dd346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35e52ac42e43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eefd79821644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BRENDHAUGEN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BRENDHAUGEN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BRENDHAUGEN INVEST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BRENDHAUGEN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BRENDHAUGEN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BRENDHAUGEN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−121 395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2 091 590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22 572 755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22 620 082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BRENDHAUGEN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TORE GLIDDI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BRENDHAUGEN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Brendhaugen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6013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984 897 332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BRENDHAUGEN INVEST AS</a:t>
            </a:r>
          </a:p>
        </p:txBody>
      </p:sp>
    </p:spTree>
  </p:cSld>
  <p:clrMapOvr>
    <a:masterClrMapping xmlns:a="http://schemas.openxmlformats.org/drawingml/2006/main"/>
  </p:clrMapOvr>
</p:sld>
</file>